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20" r:id="rId1"/>
    <p:sldMasterId id="2147483733" r:id="rId2"/>
    <p:sldMasterId id="2147483745" r:id="rId3"/>
    <p:sldMasterId id="2147483757" r:id="rId4"/>
    <p:sldMasterId id="2147483769" r:id="rId5"/>
    <p:sldMasterId id="2147483806" r:id="rId6"/>
  </p:sldMasterIdLst>
  <p:notesMasterIdLst>
    <p:notesMasterId r:id="rId22"/>
  </p:notesMasterIdLst>
  <p:sldIdLst>
    <p:sldId id="256" r:id="rId7"/>
    <p:sldId id="259" r:id="rId8"/>
    <p:sldId id="380" r:id="rId9"/>
    <p:sldId id="381" r:id="rId10"/>
    <p:sldId id="403" r:id="rId11"/>
    <p:sldId id="408" r:id="rId12"/>
    <p:sldId id="412" r:id="rId13"/>
    <p:sldId id="411" r:id="rId14"/>
    <p:sldId id="413" r:id="rId15"/>
    <p:sldId id="396" r:id="rId16"/>
    <p:sldId id="409" r:id="rId17"/>
    <p:sldId id="410" r:id="rId18"/>
    <p:sldId id="264" r:id="rId19"/>
    <p:sldId id="400" r:id="rId20"/>
    <p:sldId id="414" r:id="rId21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FF3399"/>
    <a:srgbClr val="CC6600"/>
    <a:srgbClr val="FF99CC"/>
    <a:srgbClr val="99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72" d="100"/>
          <a:sy n="72" d="100"/>
        </p:scale>
        <p:origin x="660" y="6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>
            <a:extLst>
              <a:ext uri="{FF2B5EF4-FFF2-40B4-BE49-F238E27FC236}">
                <a16:creationId xmlns:a16="http://schemas.microsoft.com/office/drawing/2014/main" id="{A5072C53-6ACA-46CB-B76C-FC06EC11A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1" name="AutoShape 2">
            <a:extLst>
              <a:ext uri="{FF2B5EF4-FFF2-40B4-BE49-F238E27FC236}">
                <a16:creationId xmlns:a16="http://schemas.microsoft.com/office/drawing/2014/main" id="{8A2A2801-9DD1-4E41-9DEE-91E868B55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2" name="AutoShape 3">
            <a:extLst>
              <a:ext uri="{FF2B5EF4-FFF2-40B4-BE49-F238E27FC236}">
                <a16:creationId xmlns:a16="http://schemas.microsoft.com/office/drawing/2014/main" id="{58557D38-B98C-4C1E-9FDC-16B13418FB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3" name="AutoShape 4">
            <a:extLst>
              <a:ext uri="{FF2B5EF4-FFF2-40B4-BE49-F238E27FC236}">
                <a16:creationId xmlns:a16="http://schemas.microsoft.com/office/drawing/2014/main" id="{DFD13E80-0FDF-4490-91B4-9B699A24E8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4" name="AutoShape 5">
            <a:extLst>
              <a:ext uri="{FF2B5EF4-FFF2-40B4-BE49-F238E27FC236}">
                <a16:creationId xmlns:a16="http://schemas.microsoft.com/office/drawing/2014/main" id="{2011F4A2-3BA8-44DC-A553-95EE02469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5" name="AutoShape 6">
            <a:extLst>
              <a:ext uri="{FF2B5EF4-FFF2-40B4-BE49-F238E27FC236}">
                <a16:creationId xmlns:a16="http://schemas.microsoft.com/office/drawing/2014/main" id="{F2898F2F-41F1-482A-BB29-EBF427AA87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6" name="AutoShape 7">
            <a:extLst>
              <a:ext uri="{FF2B5EF4-FFF2-40B4-BE49-F238E27FC236}">
                <a16:creationId xmlns:a16="http://schemas.microsoft.com/office/drawing/2014/main" id="{AA33E284-7DF8-4C2A-82DC-44BDA1818F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7" name="AutoShape 8">
            <a:extLst>
              <a:ext uri="{FF2B5EF4-FFF2-40B4-BE49-F238E27FC236}">
                <a16:creationId xmlns:a16="http://schemas.microsoft.com/office/drawing/2014/main" id="{BEF49438-87B1-42DD-BC06-5BA2F45F9F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8" name="AutoShape 9">
            <a:extLst>
              <a:ext uri="{FF2B5EF4-FFF2-40B4-BE49-F238E27FC236}">
                <a16:creationId xmlns:a16="http://schemas.microsoft.com/office/drawing/2014/main" id="{063443FA-8A90-449C-A902-6ACF4A4966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79" name="AutoShape 10">
            <a:extLst>
              <a:ext uri="{FF2B5EF4-FFF2-40B4-BE49-F238E27FC236}">
                <a16:creationId xmlns:a16="http://schemas.microsoft.com/office/drawing/2014/main" id="{3CFE915D-6FB3-4BD4-A69E-F04E26C2A9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0" name="AutoShape 11">
            <a:extLst>
              <a:ext uri="{FF2B5EF4-FFF2-40B4-BE49-F238E27FC236}">
                <a16:creationId xmlns:a16="http://schemas.microsoft.com/office/drawing/2014/main" id="{D8A78419-2D79-480B-8803-1C25759F4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1" name="AutoShape 12">
            <a:extLst>
              <a:ext uri="{FF2B5EF4-FFF2-40B4-BE49-F238E27FC236}">
                <a16:creationId xmlns:a16="http://schemas.microsoft.com/office/drawing/2014/main" id="{4E9CD731-6958-43D0-921F-46D166A119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2" name="AutoShape 13">
            <a:extLst>
              <a:ext uri="{FF2B5EF4-FFF2-40B4-BE49-F238E27FC236}">
                <a16:creationId xmlns:a16="http://schemas.microsoft.com/office/drawing/2014/main" id="{CE962D11-CEC3-473A-A487-83F80E1E35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3" name="AutoShape 14">
            <a:extLst>
              <a:ext uri="{FF2B5EF4-FFF2-40B4-BE49-F238E27FC236}">
                <a16:creationId xmlns:a16="http://schemas.microsoft.com/office/drawing/2014/main" id="{9A9B99D9-B334-4C18-8D98-23D803BC3D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4" name="AutoShape 15">
            <a:extLst>
              <a:ext uri="{FF2B5EF4-FFF2-40B4-BE49-F238E27FC236}">
                <a16:creationId xmlns:a16="http://schemas.microsoft.com/office/drawing/2014/main" id="{8E898D8A-950E-4073-ABC8-E2B9E7EC6B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5" name="AutoShape 16">
            <a:extLst>
              <a:ext uri="{FF2B5EF4-FFF2-40B4-BE49-F238E27FC236}">
                <a16:creationId xmlns:a16="http://schemas.microsoft.com/office/drawing/2014/main" id="{5CA2C146-A7B0-49F3-916E-44066F6441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6" name="AutoShape 17">
            <a:extLst>
              <a:ext uri="{FF2B5EF4-FFF2-40B4-BE49-F238E27FC236}">
                <a16:creationId xmlns:a16="http://schemas.microsoft.com/office/drawing/2014/main" id="{59C6FC2F-271D-40F5-B982-6484412F0C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7" name="AutoShape 18">
            <a:extLst>
              <a:ext uri="{FF2B5EF4-FFF2-40B4-BE49-F238E27FC236}">
                <a16:creationId xmlns:a16="http://schemas.microsoft.com/office/drawing/2014/main" id="{808EDC9B-0BBE-4533-8A82-5046D2D84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8" name="AutoShape 19">
            <a:extLst>
              <a:ext uri="{FF2B5EF4-FFF2-40B4-BE49-F238E27FC236}">
                <a16:creationId xmlns:a16="http://schemas.microsoft.com/office/drawing/2014/main" id="{8EE97786-3F29-4192-ADA9-E4032F94DF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89" name="AutoShape 20">
            <a:extLst>
              <a:ext uri="{FF2B5EF4-FFF2-40B4-BE49-F238E27FC236}">
                <a16:creationId xmlns:a16="http://schemas.microsoft.com/office/drawing/2014/main" id="{6791E03C-06B6-4A3F-8521-1C667AB6F1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0" name="AutoShape 21">
            <a:extLst>
              <a:ext uri="{FF2B5EF4-FFF2-40B4-BE49-F238E27FC236}">
                <a16:creationId xmlns:a16="http://schemas.microsoft.com/office/drawing/2014/main" id="{52DE9155-A6D2-41D2-A6D9-493B937BA6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1" name="AutoShape 22">
            <a:extLst>
              <a:ext uri="{FF2B5EF4-FFF2-40B4-BE49-F238E27FC236}">
                <a16:creationId xmlns:a16="http://schemas.microsoft.com/office/drawing/2014/main" id="{F59C9E04-F500-4C86-872D-C5ADF4F1E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2" name="AutoShape 23">
            <a:extLst>
              <a:ext uri="{FF2B5EF4-FFF2-40B4-BE49-F238E27FC236}">
                <a16:creationId xmlns:a16="http://schemas.microsoft.com/office/drawing/2014/main" id="{1645BAB8-8DB3-4999-90E3-32B350B281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3" name="AutoShape 24">
            <a:extLst>
              <a:ext uri="{FF2B5EF4-FFF2-40B4-BE49-F238E27FC236}">
                <a16:creationId xmlns:a16="http://schemas.microsoft.com/office/drawing/2014/main" id="{75D4F554-51A8-4E73-A4AF-39B79175A7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4" name="AutoShape 25">
            <a:extLst>
              <a:ext uri="{FF2B5EF4-FFF2-40B4-BE49-F238E27FC236}">
                <a16:creationId xmlns:a16="http://schemas.microsoft.com/office/drawing/2014/main" id="{0E1974CA-CE3D-4EF0-AB10-5F33918F28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5" name="AutoShape 26">
            <a:extLst>
              <a:ext uri="{FF2B5EF4-FFF2-40B4-BE49-F238E27FC236}">
                <a16:creationId xmlns:a16="http://schemas.microsoft.com/office/drawing/2014/main" id="{8FBC3674-542E-4F2C-8F03-0778E37690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6" name="AutoShape 27">
            <a:extLst>
              <a:ext uri="{FF2B5EF4-FFF2-40B4-BE49-F238E27FC236}">
                <a16:creationId xmlns:a16="http://schemas.microsoft.com/office/drawing/2014/main" id="{ADD1114F-5A6B-46C7-A947-987F3EADB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7" name="AutoShape 28">
            <a:extLst>
              <a:ext uri="{FF2B5EF4-FFF2-40B4-BE49-F238E27FC236}">
                <a16:creationId xmlns:a16="http://schemas.microsoft.com/office/drawing/2014/main" id="{9B6EEA77-2B99-41A8-B828-0B6535F621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8" name="AutoShape 29">
            <a:extLst>
              <a:ext uri="{FF2B5EF4-FFF2-40B4-BE49-F238E27FC236}">
                <a16:creationId xmlns:a16="http://schemas.microsoft.com/office/drawing/2014/main" id="{CC2AFF62-D87C-478F-A1F3-D5B1FD4DBC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199" name="AutoShape 30">
            <a:extLst>
              <a:ext uri="{FF2B5EF4-FFF2-40B4-BE49-F238E27FC236}">
                <a16:creationId xmlns:a16="http://schemas.microsoft.com/office/drawing/2014/main" id="{6BCCF2F4-EED8-4147-BCCA-CC42C81A9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0" name="AutoShape 31">
            <a:extLst>
              <a:ext uri="{FF2B5EF4-FFF2-40B4-BE49-F238E27FC236}">
                <a16:creationId xmlns:a16="http://schemas.microsoft.com/office/drawing/2014/main" id="{A42F4512-5801-4BB4-8CFA-712D5B840E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1" name="AutoShape 32">
            <a:extLst>
              <a:ext uri="{FF2B5EF4-FFF2-40B4-BE49-F238E27FC236}">
                <a16:creationId xmlns:a16="http://schemas.microsoft.com/office/drawing/2014/main" id="{2E6534E8-F813-421B-8817-1863E8B291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2" name="AutoShape 33">
            <a:extLst>
              <a:ext uri="{FF2B5EF4-FFF2-40B4-BE49-F238E27FC236}">
                <a16:creationId xmlns:a16="http://schemas.microsoft.com/office/drawing/2014/main" id="{791E1186-F0BB-4AEE-8D12-0FEA7E3A6B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3" name="AutoShape 34">
            <a:extLst>
              <a:ext uri="{FF2B5EF4-FFF2-40B4-BE49-F238E27FC236}">
                <a16:creationId xmlns:a16="http://schemas.microsoft.com/office/drawing/2014/main" id="{1968AF03-EA3D-41A1-B185-92647B9B5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4" name="AutoShape 35">
            <a:extLst>
              <a:ext uri="{FF2B5EF4-FFF2-40B4-BE49-F238E27FC236}">
                <a16:creationId xmlns:a16="http://schemas.microsoft.com/office/drawing/2014/main" id="{370D173B-9E59-464E-8FAB-1B4C11FA8E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5" name="AutoShape 36">
            <a:extLst>
              <a:ext uri="{FF2B5EF4-FFF2-40B4-BE49-F238E27FC236}">
                <a16:creationId xmlns:a16="http://schemas.microsoft.com/office/drawing/2014/main" id="{A53E2ED2-7AEB-46C4-8036-47F0B7AD59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6" name="AutoShape 37">
            <a:extLst>
              <a:ext uri="{FF2B5EF4-FFF2-40B4-BE49-F238E27FC236}">
                <a16:creationId xmlns:a16="http://schemas.microsoft.com/office/drawing/2014/main" id="{8DC72A48-B559-4812-9695-5B23D05364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7" name="AutoShape 38">
            <a:extLst>
              <a:ext uri="{FF2B5EF4-FFF2-40B4-BE49-F238E27FC236}">
                <a16:creationId xmlns:a16="http://schemas.microsoft.com/office/drawing/2014/main" id="{64750B78-2C6C-4EC3-8BBB-5B821C74B7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8" name="AutoShape 39">
            <a:extLst>
              <a:ext uri="{FF2B5EF4-FFF2-40B4-BE49-F238E27FC236}">
                <a16:creationId xmlns:a16="http://schemas.microsoft.com/office/drawing/2014/main" id="{ECDEAE5D-33B4-4E66-A85D-44952A846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09" name="AutoShape 40">
            <a:extLst>
              <a:ext uri="{FF2B5EF4-FFF2-40B4-BE49-F238E27FC236}">
                <a16:creationId xmlns:a16="http://schemas.microsoft.com/office/drawing/2014/main" id="{8E5E0CA1-8E57-4A43-9200-4C4625530A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0" name="AutoShape 41">
            <a:extLst>
              <a:ext uri="{FF2B5EF4-FFF2-40B4-BE49-F238E27FC236}">
                <a16:creationId xmlns:a16="http://schemas.microsoft.com/office/drawing/2014/main" id="{3BDA42D6-B3EA-42EA-B0FC-B5A4A3102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1" name="AutoShape 42">
            <a:extLst>
              <a:ext uri="{FF2B5EF4-FFF2-40B4-BE49-F238E27FC236}">
                <a16:creationId xmlns:a16="http://schemas.microsoft.com/office/drawing/2014/main" id="{F8075283-DCE0-47F9-9375-17CE733B3B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2" name="AutoShape 43">
            <a:extLst>
              <a:ext uri="{FF2B5EF4-FFF2-40B4-BE49-F238E27FC236}">
                <a16:creationId xmlns:a16="http://schemas.microsoft.com/office/drawing/2014/main" id="{2611153D-ECF7-40BB-876D-D3B46D69D7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3" name="AutoShape 44">
            <a:extLst>
              <a:ext uri="{FF2B5EF4-FFF2-40B4-BE49-F238E27FC236}">
                <a16:creationId xmlns:a16="http://schemas.microsoft.com/office/drawing/2014/main" id="{72A77C05-317B-4165-B1C4-E9E4E292DE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4" name="AutoShape 45">
            <a:extLst>
              <a:ext uri="{FF2B5EF4-FFF2-40B4-BE49-F238E27FC236}">
                <a16:creationId xmlns:a16="http://schemas.microsoft.com/office/drawing/2014/main" id="{FABBEA5E-6B5F-4F44-A4E6-5F8720A80A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5" name="AutoShape 46">
            <a:extLst>
              <a:ext uri="{FF2B5EF4-FFF2-40B4-BE49-F238E27FC236}">
                <a16:creationId xmlns:a16="http://schemas.microsoft.com/office/drawing/2014/main" id="{A3DF7270-29C2-467B-A450-891E8C86D7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6" name="AutoShape 47">
            <a:extLst>
              <a:ext uri="{FF2B5EF4-FFF2-40B4-BE49-F238E27FC236}">
                <a16:creationId xmlns:a16="http://schemas.microsoft.com/office/drawing/2014/main" id="{2BF74654-A96C-49A2-9F54-DA34760CBE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7" name="AutoShape 48">
            <a:extLst>
              <a:ext uri="{FF2B5EF4-FFF2-40B4-BE49-F238E27FC236}">
                <a16:creationId xmlns:a16="http://schemas.microsoft.com/office/drawing/2014/main" id="{C30ADDEA-B634-46A0-9059-D70CEA16F1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8" name="AutoShape 49">
            <a:extLst>
              <a:ext uri="{FF2B5EF4-FFF2-40B4-BE49-F238E27FC236}">
                <a16:creationId xmlns:a16="http://schemas.microsoft.com/office/drawing/2014/main" id="{36DF2B32-C2B9-45B1-AA3B-D0602955E0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19" name="AutoShape 50">
            <a:extLst>
              <a:ext uri="{FF2B5EF4-FFF2-40B4-BE49-F238E27FC236}">
                <a16:creationId xmlns:a16="http://schemas.microsoft.com/office/drawing/2014/main" id="{20E0D085-6ACE-46B7-A229-5FB2B52160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0" name="Rectangle 51">
            <a:extLst>
              <a:ext uri="{FF2B5EF4-FFF2-40B4-BE49-F238E27FC236}">
                <a16:creationId xmlns:a16="http://schemas.microsoft.com/office/drawing/2014/main" id="{5E98DCDF-4CE4-4052-ABF6-9ADDF5CADC54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411163" y="695325"/>
            <a:ext cx="5951537" cy="3348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2" name="Rectangle 52">
            <a:extLst>
              <a:ext uri="{FF2B5EF4-FFF2-40B4-BE49-F238E27FC236}">
                <a16:creationId xmlns:a16="http://schemas.microsoft.com/office/drawing/2014/main" id="{8C067A77-71E0-49DA-BE73-1A26391D43FB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05438" cy="4033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AR" altLang="es-AR" noProof="0"/>
          </a:p>
        </p:txBody>
      </p:sp>
      <p:sp>
        <p:nvSpPr>
          <p:cNvPr id="7222" name="Text Box 53">
            <a:extLst>
              <a:ext uri="{FF2B5EF4-FFF2-40B4-BE49-F238E27FC236}">
                <a16:creationId xmlns:a16="http://schemas.microsoft.com/office/drawing/2014/main" id="{1303121A-19AD-4A10-83E4-81F036638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0"/>
            <a:ext cx="29098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3" name="Text Box 54">
            <a:extLst>
              <a:ext uri="{FF2B5EF4-FFF2-40B4-BE49-F238E27FC236}">
                <a16:creationId xmlns:a16="http://schemas.microsoft.com/office/drawing/2014/main" id="{2452D5E4-1077-47CA-85CE-0D28CAACBC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7224" name="Text Box 55">
            <a:extLst>
              <a:ext uri="{FF2B5EF4-FFF2-40B4-BE49-F238E27FC236}">
                <a16:creationId xmlns:a16="http://schemas.microsoft.com/office/drawing/2014/main" id="{BEEFDDB4-78F8-4039-8755-8CAA4A5907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686800"/>
            <a:ext cx="2909888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3" name="Rectangle 56">
            <a:extLst>
              <a:ext uri="{FF2B5EF4-FFF2-40B4-BE49-F238E27FC236}">
                <a16:creationId xmlns:a16="http://schemas.microsoft.com/office/drawing/2014/main" id="{45938AB8-4EFD-4D7A-A534-C84060BA24D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895600" cy="37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795798F3-96F0-4E14-8F4B-A7E6510EB4E9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6">
            <a:extLst>
              <a:ext uri="{FF2B5EF4-FFF2-40B4-BE49-F238E27FC236}">
                <a16:creationId xmlns:a16="http://schemas.microsoft.com/office/drawing/2014/main" id="{48ADF98A-2817-4DCD-872F-D95DB1CDED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EDAF538-4B19-4A0E-9ACF-D15106910430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/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E3C7FCAC-C016-404F-B7D5-EE4D888C8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C0EA6E09-B220-4FA3-B480-6C21EA0E3651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9220" name="Text Box 2">
            <a:extLst>
              <a:ext uri="{FF2B5EF4-FFF2-40B4-BE49-F238E27FC236}">
                <a16:creationId xmlns:a16="http://schemas.microsoft.com/office/drawing/2014/main" id="{FD77769B-455D-45BF-A407-472FF757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59A17E45-5F64-441B-A207-E8E8D33D7715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</a:t>
            </a:fld>
            <a:endParaRPr lang="es-AR" altLang="es-AR" sz="140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934F9EC8-7216-439A-848F-7E2B84868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55AFF785-3C36-4E39-91BF-0658CCB45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56">
            <a:extLst>
              <a:ext uri="{FF2B5EF4-FFF2-40B4-BE49-F238E27FC236}">
                <a16:creationId xmlns:a16="http://schemas.microsoft.com/office/drawing/2014/main" id="{A38683CF-51CB-4960-8E03-243CB6AD764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FAED3AAA-0B0F-4518-9FC4-037E8C4D664C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AR" altLang="es-AR" sz="1400"/>
          </a:p>
        </p:txBody>
      </p:sp>
      <p:sp>
        <p:nvSpPr>
          <p:cNvPr id="21507" name="Text Box 1">
            <a:extLst>
              <a:ext uri="{FF2B5EF4-FFF2-40B4-BE49-F238E27FC236}">
                <a16:creationId xmlns:a16="http://schemas.microsoft.com/office/drawing/2014/main" id="{FD691318-C333-4B7E-8236-0BBCE8955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5000"/>
              </a:lnSpc>
              <a:spcBef>
                <a:spcPct val="0"/>
              </a:spcBef>
              <a:buClrTx/>
              <a:buFontTx/>
              <a:buNone/>
            </a:pPr>
            <a:fld id="{A174D1A2-B622-4D45-AA79-C47DDFBE6596}" type="slidenum">
              <a:rPr lang="es-AR" altLang="es-AR" sz="1400">
                <a:ea typeface="Microsoft YaHei" panose="020B0503020204020204" pitchFamily="34" charset="-122"/>
              </a:rPr>
              <a:pPr algn="r" eaLnBrk="1" hangingPunct="1">
                <a:lnSpc>
                  <a:spcPct val="95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s-AR" altLang="es-AR" sz="1400">
              <a:ea typeface="Microsoft YaHei" panose="020B0503020204020204" pitchFamily="34" charset="-122"/>
            </a:endParaRPr>
          </a:p>
        </p:txBody>
      </p:sp>
      <p:sp>
        <p:nvSpPr>
          <p:cNvPr id="21508" name="Rectangle 2">
            <a:extLst>
              <a:ext uri="{FF2B5EF4-FFF2-40B4-BE49-F238E27FC236}">
                <a16:creationId xmlns:a16="http://schemas.microsoft.com/office/drawing/2014/main" id="{8E1AD92F-6160-4FF8-90E9-BE8491D75DC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1509" name="Text Box 3">
            <a:extLst>
              <a:ext uri="{FF2B5EF4-FFF2-40B4-BE49-F238E27FC236}">
                <a16:creationId xmlns:a16="http://schemas.microsoft.com/office/drawing/2014/main" id="{AB69BA1E-933B-4B73-AE31-9539FADE08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8375" cy="4811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1413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3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8257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4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3617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1">
            <a:extLst>
              <a:ext uri="{FF2B5EF4-FFF2-40B4-BE49-F238E27FC236}">
                <a16:creationId xmlns:a16="http://schemas.microsoft.com/office/drawing/2014/main" id="{B5EE9C92-626E-4688-92B9-15F77F024392}"/>
              </a:ext>
            </a:extLst>
          </p:cNvPr>
          <p:cNvSpPr txBox="1"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95325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4579" name="Rectangle 2">
            <a:extLst>
              <a:ext uri="{FF2B5EF4-FFF2-40B4-BE49-F238E27FC236}">
                <a16:creationId xmlns:a16="http://schemas.microsoft.com/office/drawing/2014/main" id="{F29BA0CA-42AE-4EB3-92EA-79406FBDDCF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684174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56">
            <a:extLst>
              <a:ext uri="{FF2B5EF4-FFF2-40B4-BE49-F238E27FC236}">
                <a16:creationId xmlns:a16="http://schemas.microsoft.com/office/drawing/2014/main" id="{DFAAC048-8C2C-4189-9195-E77E19333C3A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999E666A-73DD-41F8-9050-5FDD569C5A21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/>
          </a:p>
        </p:txBody>
      </p:sp>
      <p:sp>
        <p:nvSpPr>
          <p:cNvPr id="33795" name="Text Box 1">
            <a:extLst>
              <a:ext uri="{FF2B5EF4-FFF2-40B4-BE49-F238E27FC236}">
                <a16:creationId xmlns:a16="http://schemas.microsoft.com/office/drawing/2014/main" id="{DD07D650-8B46-47A7-A3BC-13CEC783EF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DAEC3387-1514-4B2C-BF50-D4D0EFBA09E8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3796" name="Text Box 2">
            <a:extLst>
              <a:ext uri="{FF2B5EF4-FFF2-40B4-BE49-F238E27FC236}">
                <a16:creationId xmlns:a16="http://schemas.microsoft.com/office/drawing/2014/main" id="{A9CD67D6-E686-408B-ADB9-791081CCB8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7243FEA1-A48C-4A6D-BAC3-B09C1BABCEDF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s-AR" altLang="es-AR" sz="1400"/>
          </a:p>
        </p:txBody>
      </p:sp>
      <p:sp>
        <p:nvSpPr>
          <p:cNvPr id="33797" name="Rectangle 3">
            <a:extLst>
              <a:ext uri="{FF2B5EF4-FFF2-40B4-BE49-F238E27FC236}">
                <a16:creationId xmlns:a16="http://schemas.microsoft.com/office/drawing/2014/main" id="{F3C73B4E-6A3B-48EF-AB7C-FFB38227D0B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8" name="Text Box 4">
            <a:extLst>
              <a:ext uri="{FF2B5EF4-FFF2-40B4-BE49-F238E27FC236}">
                <a16:creationId xmlns:a16="http://schemas.microsoft.com/office/drawing/2014/main" id="{7EF00BC8-3ACE-4923-8E23-D323F997C4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316306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10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4574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56">
            <a:extLst>
              <a:ext uri="{FF2B5EF4-FFF2-40B4-BE49-F238E27FC236}">
                <a16:creationId xmlns:a16="http://schemas.microsoft.com/office/drawing/2014/main" id="{88AFC11C-D926-4684-9E8C-B56FF5D9A156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696ECFEA-C697-4078-9CB0-53AD4219B0FD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s-AR" altLang="es-AR" sz="1400"/>
          </a:p>
        </p:txBody>
      </p:sp>
      <p:sp>
        <p:nvSpPr>
          <p:cNvPr id="31747" name="Text Box 1">
            <a:extLst>
              <a:ext uri="{FF2B5EF4-FFF2-40B4-BE49-F238E27FC236}">
                <a16:creationId xmlns:a16="http://schemas.microsoft.com/office/drawing/2014/main" id="{0D2B6804-F0D8-445B-8D2E-ADB401DAF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09A14F97-922A-4EBF-812A-F1ED48FF0D1B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31748" name="Text Box 2">
            <a:extLst>
              <a:ext uri="{FF2B5EF4-FFF2-40B4-BE49-F238E27FC236}">
                <a16:creationId xmlns:a16="http://schemas.microsoft.com/office/drawing/2014/main" id="{0C28D4BE-6D12-49B5-9E6D-DA075F6A6E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359572CF-F357-4A34-9314-C10B32D8D11D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s-AR" altLang="es-AR" sz="1400"/>
          </a:p>
        </p:txBody>
      </p:sp>
      <p:sp>
        <p:nvSpPr>
          <p:cNvPr id="31749" name="Rectangle 3">
            <a:extLst>
              <a:ext uri="{FF2B5EF4-FFF2-40B4-BE49-F238E27FC236}">
                <a16:creationId xmlns:a16="http://schemas.microsoft.com/office/drawing/2014/main" id="{FCEC3CC7-C1B7-43AF-B28E-488E6912D39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50" name="Text Box 4">
            <a:extLst>
              <a:ext uri="{FF2B5EF4-FFF2-40B4-BE49-F238E27FC236}">
                <a16:creationId xmlns:a16="http://schemas.microsoft.com/office/drawing/2014/main" id="{E0882296-8A6A-4E31-9386-88790F87DF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2588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846570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0C75FBC-5567-4484-A0EF-29C63347145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3BFFE07-49DA-4BDD-A821-72FB76FF976C}" type="slidenum">
              <a:t>14</a:t>
            </a:fld>
            <a:endParaRPr lang="es-AR"/>
          </a:p>
        </p:txBody>
      </p:sp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F598917-BB68-4C3B-9D50-89104191C7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3C1EC6E-CC3F-4723-847D-D19A15C9401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62195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DF7FF5-3DF1-4E97-A7BC-449E49B7B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53CC7B9-4365-407F-9F09-E917FA5ECF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D9830A-EB34-46A4-AB96-0EA3FA531A2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EB15F3D-4DF8-4C9A-86BC-0F20C07F054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54DBB1-5BCD-4A69-B561-D753E4219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EAEA47-A119-4ED6-9305-49BDC587666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856435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DE9D5F-B80E-485F-A825-9A4B93B90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CA92043-A242-4236-9A75-85FA8E16F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C87EBB2-1A0E-4598-82E9-BE4B5A948F7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CA43AF-B393-473D-993D-1A2B36BE755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256DAA-D1AF-4D9C-B1BF-C61727E1DD8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A76D68-9F00-4128-BA1E-BFF408E6D6F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174766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5048CBF-7DC9-473C-9BA0-95CE5151F5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07451" y="273050"/>
            <a:ext cx="2732616" cy="67691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136D05D-0F81-424A-B6A1-40E4A55A2C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273050"/>
            <a:ext cx="7994651" cy="676910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7DE29C6-9DDB-473C-A384-325EC6C4A5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A011A2-BA3C-410C-AFA0-7AF0F33D46E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845CF26-96F3-41E3-90C2-1AE48E21F1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7C316-5056-463D-9661-E43318873E6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14543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1E1F5-7904-4F83-B8B6-99FB7C402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3BE087-5035-4BC0-AF01-E5EF13641CC3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F5F21A-18B6-4CB4-9810-B500894912BA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61E123C-BD16-4D41-82DB-C72910AC196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0A437-BF13-467F-83D1-D6C68EFC0C4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99569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0C31D5-CC04-4942-9034-A851427FCA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633D7E-24FB-42B3-BBDD-F716D0F2BF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97CDBF-882B-4B42-891C-C06E12A9516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5FF8B1-ECD2-479E-9927-6E0E3582A39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03E76E-453E-4908-A471-BC69CF8FFD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AB229F8-1969-4BF0-B7B3-9CAD03C66A1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89872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86BC-E4B5-402B-99FE-C36CF809D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DBA03E8-B9DB-4649-9973-D1CCF62F6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CFEB982-3C21-475D-B687-94B20F5B65A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F708273-4B00-4EAB-8CAA-16DF4F45BF1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18F1085-B8F8-4857-8422-FD3E8E3021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C4D0FF1-DCE0-4606-BADB-476F708F3E6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077069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B01B1E-B72F-45CD-9948-E2CEEC9AB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31EFD22-A46D-487B-95FB-CD5310FE4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4F8817-1DFE-4099-B2AF-5C08BB39358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2D91388-B9A8-43ED-B76C-F9CAF8DECF4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256EC0-6224-4301-9A7C-2C47A71B23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05BC3E2-179F-491A-97A6-C901515936C6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856288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98FDA3-E856-4783-8A0B-895A72FD05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83C49E-A61D-4A54-AAC8-17E7B3B631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61517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2691CE6-2DDB-4BBB-AC42-6389798BA6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18" y="1600201"/>
            <a:ext cx="5361516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F2F86D6-19BD-48C6-BCDA-8002421335D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1D249E4-63AA-4FFB-B96E-B8DC540D4F9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7C0865D-08C1-4101-9409-83151D5174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5317851-2D75-460F-9CDB-95DF82D7348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514478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2A71A-4B35-4832-AE51-03324B93B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F2D5345-4CA2-48A5-9556-AAE68D3D9E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A2FBE3-98F6-423E-AB8C-9D1CBF3B1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DC2BE6E-F5C2-429C-8317-6F1E644FB1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3CA6154-BC45-4F7B-B791-A81BDD4183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BFA5B51-65AB-4909-B930-6C2F245A72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75F7479-9206-456A-879A-B1337B46B22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7DD517A-C5DB-4B07-AAA7-B25497C38F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C1DDD7-912F-4D77-BFAC-D0D0014E1E75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88630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CA1C45-D256-4D48-9B37-2FEE3A226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86C2C78-2598-4D21-AEBF-F96DA684648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371358A-3185-4004-B211-BDBD9037716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6049B2B1-4133-4888-BD20-6CB15C8223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324160D-D03B-4E56-8270-939364E19A5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286292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12B7B2D-C4A3-4B1A-BB79-DEDD7CC3BFD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7CD6570-4339-45BF-BB2B-5DD7AB20E83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E88A27F-0F88-4C9B-9DF0-D6A5FFC6A6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FD604C0-E00B-472D-956C-4436575F607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07567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355FEF-EE5A-4971-9AD8-1388F937B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C36A85B-F633-4064-B9EB-753CF2F4D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01D051C-DCE2-46BB-B51D-18CEC508175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1160B6-98E3-4E99-980D-A66C14FF272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A98107-18D0-4884-A057-D1A0CE6A45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05289C-F0F9-47BB-87A9-4D68945211F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180710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377DFC-23B1-4D46-9EA3-DB241B29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FCFBCC-F1F8-43D6-98C5-B7A2EA76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B8CD137-C7FF-4279-923D-A038A665B8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4B8D4F2-C09C-403A-928C-74992D54EA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192D4CD-5A22-4FD5-9C0D-F7867A55A2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FF17FA-394B-49FB-A3D7-8B20DF5C46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9B90B6C-A8A8-4598-B10B-9C5EED63682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691138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BDB797-0668-44CB-A87B-05F02DA5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9068A08-4424-42E1-A938-22FBD2EE04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E019500-197A-4B59-9B7A-1F271CF865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3FF1F9B-EC67-485B-BBC5-F95A4C5378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F8B5FB6-D307-468A-9193-333E2302041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1540F22-62EA-44CB-8E74-32C72FCEAD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7BE077-F1E9-4547-AE0E-CE731C08999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448086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57E612-7335-4269-807E-9790E37D2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75D415-C661-4978-989B-FE8C453ECF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3929CAD-D514-4780-9A1F-B98A63E86B2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E1B35A-4AD7-4D70-98D3-388377B4F62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3655C76-3ED9-4B38-B583-19AE5B35B3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F9906D4-34B2-48D2-8A08-6EB42D8D5898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69740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EC88B88-67AE-42DA-96EA-9845112D1FE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05334" y="128589"/>
            <a:ext cx="2730500" cy="72485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63A0120-4424-4240-AA5A-9F5DB50C81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0" y="128589"/>
            <a:ext cx="7992533" cy="72485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FD9CBE6-CFA9-40D0-8DB7-CCA60EBEFC5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F4851B-1E89-445F-97E6-7CA00B345B78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6CB8385-F06F-4258-8129-B135AAB84A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F31E16-6ED8-4DC9-BC78-3BA368E244A4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376729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D0FD43-6450-4C2C-B8C2-0A48E3824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85DF55C-9F92-4507-9137-D0D0E3B70C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073C0F9-D407-4484-9405-409CF5AFCBB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7AC30C9-2F7B-4250-9785-6DA4CB56611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5E972C5-1328-4C10-AC3A-93747B093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2D52F55-AE5D-4214-A904-13DC1CB57E9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35933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3616F66-726B-4060-A15A-7FCCB00F6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F79E4F8-11B0-4B73-9C72-989E4CDC77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9AB2F2B-136A-4673-AE6D-9D463A66126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343E533-B3FA-4306-9AEA-35110E585A0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51187E7-3F35-402E-BA9A-6890E99364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748950-79C1-4000-AAB9-1E517C362A7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2426493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03B3D5-25E8-42D4-B35B-E94C8B84F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D64D0A1-DF47-4882-9991-0C4909E31D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400E9D-FB21-434E-8468-8F99F49497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18FE08C-A16D-442E-B099-DF98A28AEB4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6FF0DB-1AA7-4DEF-B5E3-6ACEADE0B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904208E-9DA8-40C7-8628-9829498A1E9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56506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296624-B6E8-47F9-A91B-DAB7A3C755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100CDE-2604-4B45-B8CB-364D3C177E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56717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75F038-43AC-4F9A-80F2-7D834F7CB4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4318" y="1981201"/>
            <a:ext cx="5056716" cy="577691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862AD7D-CCAE-4CE8-8814-8434A83BFFAC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6317F4-146D-4203-95A5-9C4E1118370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40C28A-56CF-4975-8AFC-39065B38B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1AACC7B-0030-4427-B9D8-42679D643CA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391174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4D0E0F-042A-4E9C-8947-BBC115D93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1AA2686-B57B-477C-9A69-8FB23C3E2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F398965-5FA5-4E0C-88DD-CCBE8952D6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3A58A3E-B090-4026-B2AB-39867AFCF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4807513-7874-433D-94FF-431BB3E39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7C02D11-A044-4142-A537-BB04DA2969D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E74E7B0A-939D-4B85-A2A7-72A80DDE2E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9C2D47C-AD8E-4B85-8DFE-C2488E27F5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0192D48-6702-4D02-AC49-F2D08455CB5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9371913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BD2CEE-9604-4ED9-A1FA-EC20B290C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0420774-8E3A-4E53-8C1E-C0308B3A7EEF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6D0B0BA-6F53-4B11-BB2D-54380F65B4E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2E6E1B7-74D8-4743-AC13-F4EA38FD4B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4F41168-070D-4A43-BC48-9963C17B156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2337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829CC-4C91-4071-A3A4-BAC46DA8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F6BE7E0-5E08-4109-9D30-BA3897BEE9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F045E15-A187-4328-99E8-A21A97AD69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E38D267-A659-446C-832A-3027E842AE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FC39404-D02D-4224-BB3F-B5C343FD04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6B03C8-ECC8-40F3-9043-03B92BF2B8B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988298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A080F2E-7221-4C1D-8670-6ADD1C94334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70BF6B0-7DA1-487C-A7EB-88E11A9C184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A22DAB0-A689-480B-92D6-0A7891C4A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46D12F7-6120-4C79-975C-D218A2AA7C6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37295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67092B-D37E-4358-AFF7-A3B28C7D0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A23EDF-1442-4FBB-BAE4-B65CF177D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4B24033-7DBC-46BE-A7D0-D60B25C295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566B184-7426-47B0-997C-293247E60767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921D84F-2D99-47C2-9256-1C178DEAADAE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F04FFFE-38E7-4D74-87F5-BF70D30291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7931D3-954A-476E-B1BE-CBBF069004E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054203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EE4289-0DDA-4223-8E6E-4F37840C8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326F6C7-525A-4259-A378-01C9FA4205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74BB3EE-4A3D-4EED-8820-3F6043223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A9E5117-C413-4E18-861C-A4A19D72C2A9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451B812-44FC-4E32-8BE3-191A84EA2A6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E0AAA9B-3F6C-4D77-8FAA-238D82A05B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BF59DE4-5079-412E-9E8B-4D69D7427E2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358667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E47E38-AA3B-4559-9576-8817B8D36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656001D-1081-4A58-83B1-47285659B1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E13D63F-D84C-48E2-859F-65E5459420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2DFF7C-D8DF-49F1-A448-08F51CBD488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7722CF-890B-4528-8C45-9CD6A5CC3D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559F8C1-CBFE-438A-AAE3-42B6297644C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5585783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8422936-526C-4968-85E3-1BB0F5BB9F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2934" y="463551"/>
            <a:ext cx="2578100" cy="72945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EB6013-CB8E-41B8-AF1D-9633BDC1C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35333" cy="72945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99E452F-6595-4026-9719-12E88E32084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A515F14-ADBF-4C24-AAEA-11A6D71108FC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23B1FA-1D3B-4627-877D-293E7B479F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2B0925-82FE-414E-8B44-5275D0FF8D2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582663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50FADE-3869-4A33-918E-23E1312F82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C830C3B-D909-4D39-936A-E174AB756F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5A72AC8-D221-4BF5-9FC8-F846BC2D10A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45880F-3BA0-4B4A-B055-1D398D75EF8B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BFF797E-0AF5-4FBB-BECD-A8E9FCBAB2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41B252-A028-44C7-9E2E-3D89F981BE7E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59573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3186F6-3590-4C18-BF8F-B39C327C2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37EE3D-942D-46FF-9A80-56EF770D4A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6EC40DE-4282-4D1C-9238-D38C85A92C9B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B9E349D-AFCD-4817-AC0F-1812C6D8B94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2D07C93-0C98-4C3B-BB63-4ABA72E5FE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17A97A2-0ED0-4896-8DE6-8D29495239D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376497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7B80A8-22D3-4CCD-B76E-16A8C31AB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F5872FA-ADE7-424E-B575-6823CDC22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EA585E9-533C-43B5-83DB-127AF02531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27107F7-E103-4BD6-95F5-54A15ED5519F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E9167A-22FC-485F-8BA6-E749D1232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C10CA10-D7DE-4F71-87A8-F87A7FBA83B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9580020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DDC96-0BEE-4CF4-8A1E-23B98F9FCE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42C4AAD-816C-49A4-99E1-43FFE69B819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1870239-2BFE-4CC1-8622-0C3D1D9FA3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532601A-C2C3-46DD-8CCF-BC8992145F0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2264D05-E6CF-4193-AD4C-A1764EDE7992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FA0F0B-610C-4A41-8090-7BFDDB9673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FCD528-B141-4753-B8DA-AC277BFF7B5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600021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AAB943-70B7-4F35-826C-436693D22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EAE9A5-01ED-4BB1-9CA5-262055446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30B48CD-0262-4AAC-84E2-801E9A0FE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6A50444-6507-46D6-84DA-ED14B1DE9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69BA7B9-2247-40F4-ABA8-93AE213966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A0E63DFC-FE7C-469F-AA7F-1CC0D67D4E48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0DC3AC8-16E3-4C7B-AB2E-0D7E7CAFD9F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265DBD8-B48A-44D9-BC73-290891B5A1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9000D5D-2618-4A96-8387-769C1C2AE116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047305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4596AC-B603-479F-9CCB-F082F6FA00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D478572-7C2B-4F39-A106-ECA0E20AB0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1" y="1604964"/>
            <a:ext cx="5363633" cy="5437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116FDDD-6449-428F-A346-12ABC8DB3A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6434" y="1604964"/>
            <a:ext cx="5363633" cy="543718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71F126C-CCF7-4BE8-8FA1-337D4B9E33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33B2EB-4E04-4A7B-B769-9BAA69023DE3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FEFEB82-5E3F-42E6-AF07-B780308D3F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80D5C9-A740-4825-A9CA-EC5EE814B4A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8347716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FC5A00-60DF-46B4-A1FE-33735BC31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5EE7109-0F7C-49F1-A62A-BD8E1767C3CA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135C06B-D837-4D33-9BC1-7A239E8712A6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B36D334-8208-4064-9D40-719CA20C20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3AF6F11-6010-4F05-AA46-B42327F7945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48223957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2E19292-DE46-40F9-8DFA-E5305DF6F57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FE700F1-9375-4067-81E9-77FBCB9962E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12EABF-9BD9-45B2-AF6B-9F405A8AF1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8AB8F4-1A54-4B49-B173-43312B74B85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413828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BA2E9D-6403-447D-98E2-A0DF9E19E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188118-3156-4EC7-A106-4140C2BA31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69CF781-80DC-484E-A602-6C321F18D3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DF546B-BC48-4DE8-BAD6-BE526A1184C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CD6E8EA-6360-4711-8408-1989F617A60A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8259B7B-9475-4DA2-86FE-95CD33FF79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C02908-6A53-4669-B7B6-40A7B84A828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561328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00ED09-07E1-4104-840C-A45286ED7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D6F1BA3-6796-4BA4-A277-A9B68512A2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641BD83-519C-46A1-B194-64B686E1F2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62EAAAC-9484-4452-A502-782FC0192D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4D05D89-CC38-4E38-A1FB-219DB306F47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C4F70D0-774B-4EF4-B576-5519ABDA6B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228171F-28E1-4F83-B263-138F9B9EA436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484707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5D0CB5-0398-4657-9984-62983AD31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6853F5-2313-4157-AD5B-39BA050371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D216D2-3C46-429E-9D52-6EA334C92A9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03B05D3-F0FD-4554-8458-53C944C3BA80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310E31-058D-4CAD-A62B-D41AF3F06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3888BF8-3E42-4774-9355-1BE1764C30E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0566751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A043E3D-6730-46FE-8A0E-CF6D3BB17E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6DE709F-2860-48FA-B567-773A645F6C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06DB97-FE14-47B8-AEBF-83190212B82E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3ED54F-2965-4E3A-A622-F78CEC2D91F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EB36238-389F-4C2E-9416-ECD090EC87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C3F3C1-81DE-4EB5-B1F4-0D75B910580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8432332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5093" y="802300"/>
            <a:ext cx="7491353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5093" y="3531206"/>
            <a:ext cx="749135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5092" y="329309"/>
            <a:ext cx="4115056" cy="309201"/>
          </a:xfrm>
        </p:spPr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938" y="798973"/>
            <a:ext cx="1069340" cy="503578"/>
          </a:xfrm>
        </p:spPr>
        <p:txBody>
          <a:bodyPr/>
          <a:lstStyle/>
          <a:p>
            <a:pPr>
              <a:defRPr/>
            </a:pPr>
            <a:fld id="{BCA5889E-05D5-4145-BC31-34CBD288592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95093" y="3528542"/>
            <a:ext cx="749135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48046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DDC8D52-558F-4142-B1E9-60F5694FF5D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072470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DD80A32-FBBD-475B-9725-2EBE60790A27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65623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891"/>
            <a:ext cx="876179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654" y="2013936"/>
            <a:ext cx="4167828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8909" y="2013937"/>
            <a:ext cx="4167536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1CC9C20-4B60-4288-9326-3C0F1DCA700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615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094E5E-3BFB-4D10-BF49-B8EC59F4F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D90A9BE-D7CC-4891-83CE-2377E6D668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6DED51A-EC97-4A41-A8F5-30B3685321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979D68A-D90E-4F20-AE0C-EB223777EE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8C13D7CC-CF70-4856-BB9C-312ED1E70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EB1B5C4D-288E-4957-9E19-7A1231B1E750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FB7C6DB3-C6A9-4FD1-9212-59930F231E3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209A721-47D9-4B5B-A4B9-77ECDABED6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B73AC3-3D29-4398-830F-A50312E31C5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50155908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165"/>
            <a:ext cx="876179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9551"/>
            <a:ext cx="4167688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655" y="2824271"/>
            <a:ext cx="4167688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8909" y="2023005"/>
            <a:ext cx="416753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8909" y="2821491"/>
            <a:ext cx="4167536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DAA4791-5714-45EB-8949-47CF1D2892AD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1350387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081446E-942F-4C7B-8776-E304CC02DF2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924229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17134-7330-4193-8DDC-6F697007B42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644602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23" y="798973"/>
            <a:ext cx="323460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208" y="798974"/>
            <a:ext cx="5104237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8723" y="3205493"/>
            <a:ext cx="3236492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F257A2A-169C-4DD5-839E-4F74C4303463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22331" y="3205491"/>
            <a:ext cx="32310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225444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62002" y="482172"/>
            <a:ext cx="4681849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531" y="1129513"/>
            <a:ext cx="432658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20171" y="1122544"/>
            <a:ext cx="2979997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656" y="3145992"/>
            <a:ext cx="4320381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15552" y="5469858"/>
            <a:ext cx="4336560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16707" y="318642"/>
            <a:ext cx="4335404" cy="320931"/>
          </a:xfrm>
        </p:spPr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1A65052-E315-4CB5-97F0-75076E7F559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21708" y="3143605"/>
            <a:ext cx="4322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226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17C0B83-D06E-4DD9-ABDA-05145DF52C98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254163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4038" y="798975"/>
            <a:ext cx="147070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4655" y="798975"/>
            <a:ext cx="7068127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9DB0794-5E36-49BE-8F9B-D3019D11075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224037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642439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4D011D-BCB7-441F-8FE1-6E35C056327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0017292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3C281-722E-4045-B200-09CC0355E0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81713162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110F8-E09D-450A-BBF5-6542AE74DC9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4733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8DFC2D-2F00-4A25-BED7-88584A128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39D2036-FEC8-4C42-B210-8C215A2B6605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F68D30-2399-4217-9DF1-091A60298284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D97CFB-E620-4166-8A1B-B8145720C5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451E2-778E-4583-9F8E-B1852894488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76069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3846C-4EEF-4FC8-BD9E-6D8897B5FD7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8045105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E2B33-2AF3-4683-A0FD-72EED96CB97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7414212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7F404-68C3-4E57-848D-D6D62939CFBA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38443686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449C6-DF66-41F6-8E90-215E0CE67D8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1170146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6089175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67356-1A85-48CA-A186-BE02335AB31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39200675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1B400-6AC0-4191-85F3-BF367B2C054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972068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8D113-24CD-4043-BA38-3A259733B77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0617509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32330-F157-40AA-A206-0075D8C54AE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7546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F66883A-8408-41FC-94D4-3BCF626F4AE2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4638400-D2D1-4064-9CB7-996978CFE72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25D011D-8EDB-44D4-8100-CFE4C051F7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791C2-DB35-49DA-AC50-17E435AA22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24944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663D4C-63FE-4F7B-9345-78EA5135F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8E492A3-31B2-4671-A9DF-9CEE28A317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671C27F-13C0-4022-A149-DC84F60649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3C222B9-4F87-457A-B939-36402AB26231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475622B-AC0C-4163-B409-79FABB8E6E7D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4292CA9-4686-4091-BCEE-1AA6205F049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6AF3C-C5AD-49F9-BB36-DF188393BFD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000869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D526B-F47D-4E92-9D7F-1134DFF9A6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CF54FE-AD9C-44CB-B29E-8067D20A79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017B79-BBA1-4ED4-8E2B-E65DF4E88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90D0C1E-81AF-4E46-9CF7-54F4AD0281ED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6FA7BB-144A-49A1-BCE3-F0A0D4A9EAA1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2CB8487-188E-427D-B0D7-839CB92FFB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593A6D-E77F-49CC-8B11-66EF50583AF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654496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4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image" Target="../media/image5.jp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>
            <a:extLst>
              <a:ext uri="{FF2B5EF4-FFF2-40B4-BE49-F238E27FC236}">
                <a16:creationId xmlns:a16="http://schemas.microsoft.com/office/drawing/2014/main" id="{43FA29B4-1EE9-44F7-BE19-9818780F89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3050"/>
            <a:ext cx="10930467" cy="1112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074" name="Rectangle 2">
            <a:extLst>
              <a:ext uri="{FF2B5EF4-FFF2-40B4-BE49-F238E27FC236}">
                <a16:creationId xmlns:a16="http://schemas.microsoft.com/office/drawing/2014/main" id="{8066641C-90C8-4399-9032-9F1DE49A639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4"/>
            <a:ext cx="10930467" cy="5437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5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943E129F-8AA0-4E45-A409-4858BC5C5B73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6814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D157DC5-FF51-4260-A6A6-BD07E0B6E2E0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9834" y="6246814"/>
            <a:ext cx="3822700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3077" name="Rectangle 5">
            <a:extLst>
              <a:ext uri="{FF2B5EF4-FFF2-40B4-BE49-F238E27FC236}">
                <a16:creationId xmlns:a16="http://schemas.microsoft.com/office/drawing/2014/main" id="{EE7CBCC7-28EA-498F-B9EF-88EC54749F7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41834" y="6246814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pPr>
              <a:defRPr/>
            </a:pPr>
            <a:fld id="{9280A437-BF13-467F-83D1-D6C68EFC0C41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99475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  <p:sldLayoutId id="2147483732" r:id="rId12"/>
  </p:sldLayoutIdLst>
  <p:hf hdr="0"/>
  <p:txStyles>
    <p:titleStyle>
      <a:lvl1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2pPr>
      <a:lvl3pPr marL="1143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3pPr>
      <a:lvl4pPr marL="1600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4pPr>
      <a:lvl5pPr marL="20574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cs typeface="Arial Unicode MS" charset="0"/>
        </a:defRPr>
      </a:lvl9pPr>
    </p:titleStyle>
    <p:bodyStyle>
      <a:lvl1pPr marL="342900" indent="-342900" algn="l" defTabSz="449263" rtl="0" eaLnBrk="1" fontAlgn="base" hangingPunct="1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3000"/>
        </a:lnSpc>
        <a:spcBef>
          <a:spcPct val="0"/>
        </a:spcBef>
        <a:spcAft>
          <a:spcPts val="1025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5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>
            <a:extLst>
              <a:ext uri="{FF2B5EF4-FFF2-40B4-BE49-F238E27FC236}">
                <a16:creationId xmlns:a16="http://schemas.microsoft.com/office/drawing/2014/main" id="{BB7B4CCF-F3A7-4A8A-8DB2-07D2AD6295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128589"/>
            <a:ext cx="1092623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26" name="Rectangle 2">
            <a:extLst>
              <a:ext uri="{FF2B5EF4-FFF2-40B4-BE49-F238E27FC236}">
                <a16:creationId xmlns:a16="http://schemas.microsoft.com/office/drawing/2014/main" id="{772E7B5D-1F27-4C03-BEAE-DCCC781B223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26233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51263A0-EDC5-445D-BA4D-A15A72AFEAF5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609601" y="6245226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A0DCF52-3BCE-40CF-A001-B8A83A06A947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45226"/>
            <a:ext cx="3814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8A5E719-A895-46F7-9473-E12E04985CC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45226"/>
            <a:ext cx="27982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</a:defRPr>
            </a:lvl1pPr>
          </a:lstStyle>
          <a:p>
            <a:fld id="{5E383F10-999D-437F-B19D-2A6582A878C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539172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000000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>
            <a:extLst>
              <a:ext uri="{FF2B5EF4-FFF2-40B4-BE49-F238E27FC236}">
                <a16:creationId xmlns:a16="http://schemas.microsoft.com/office/drawing/2014/main" id="{F154382A-8403-450C-BFC5-D2E886F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5063" r="9967" b="10051"/>
          <a:stretch>
            <a:fillRect/>
          </a:stretch>
        </p:blipFill>
        <p:spPr bwMode="auto">
          <a:xfrm>
            <a:off x="82551" y="287338"/>
            <a:ext cx="1646767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5063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50" name="Group 2">
            <a:extLst>
              <a:ext uri="{FF2B5EF4-FFF2-40B4-BE49-F238E27FC236}">
                <a16:creationId xmlns:a16="http://schemas.microsoft.com/office/drawing/2014/main" id="{2062683E-C1BA-49BF-9EC5-E350966A3555}"/>
              </a:ext>
            </a:extLst>
          </p:cNvPr>
          <p:cNvGrpSpPr>
            <a:grpSpLocks/>
          </p:cNvGrpSpPr>
          <p:nvPr/>
        </p:nvGrpSpPr>
        <p:grpSpPr bwMode="auto">
          <a:xfrm>
            <a:off x="-14632518" y="-10974388"/>
            <a:ext cx="12149667" cy="6824663"/>
            <a:chOff x="-6913" y="-6913"/>
            <a:chExt cx="5740" cy="4299"/>
          </a:xfrm>
        </p:grpSpPr>
        <p:grpSp>
          <p:nvGrpSpPr>
            <p:cNvPr id="2051" name="Group 3">
              <a:extLst>
                <a:ext uri="{FF2B5EF4-FFF2-40B4-BE49-F238E27FC236}">
                  <a16:creationId xmlns:a16="http://schemas.microsoft.com/office/drawing/2014/main" id="{894B0266-B866-4FB9-9DC2-7F4F3F93886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13" y="-6913"/>
              <a:ext cx="5740" cy="4299"/>
              <a:chOff x="-6913" y="-6913"/>
              <a:chExt cx="5740" cy="4299"/>
            </a:xfrm>
          </p:grpSpPr>
          <p:sp>
            <p:nvSpPr>
              <p:cNvPr id="2052" name="Line 4">
                <a:extLst>
                  <a:ext uri="{FF2B5EF4-FFF2-40B4-BE49-F238E27FC236}">
                    <a16:creationId xmlns:a16="http://schemas.microsoft.com/office/drawing/2014/main" id="{E8FC462E-992E-471A-8DA2-35BFC25327B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62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3" name="Line 5">
                <a:extLst>
                  <a:ext uri="{FF2B5EF4-FFF2-40B4-BE49-F238E27FC236}">
                    <a16:creationId xmlns:a16="http://schemas.microsoft.com/office/drawing/2014/main" id="{F2BBD461-9423-4FE8-859D-B552384C81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3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4" name="Line 6">
                <a:extLst>
                  <a:ext uri="{FF2B5EF4-FFF2-40B4-BE49-F238E27FC236}">
                    <a16:creationId xmlns:a16="http://schemas.microsoft.com/office/drawing/2014/main" id="{F7E1D75F-89AD-46E6-9B69-11A75F1F685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4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5" name="Line 7">
                <a:extLst>
                  <a:ext uri="{FF2B5EF4-FFF2-40B4-BE49-F238E27FC236}">
                    <a16:creationId xmlns:a16="http://schemas.microsoft.com/office/drawing/2014/main" id="{BFA799D9-5E68-45E1-AD25-24F2092661C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6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6" name="Line 8">
                <a:extLst>
                  <a:ext uri="{FF2B5EF4-FFF2-40B4-BE49-F238E27FC236}">
                    <a16:creationId xmlns:a16="http://schemas.microsoft.com/office/drawing/2014/main" id="{C5AA4C52-5EF0-4407-87CB-50E10461D4E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7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" name="Line 9">
                <a:extLst>
                  <a:ext uri="{FF2B5EF4-FFF2-40B4-BE49-F238E27FC236}">
                    <a16:creationId xmlns:a16="http://schemas.microsoft.com/office/drawing/2014/main" id="{9D0B2653-27C8-4BF2-93A3-4AF1BE1C28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18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" name="Line 10">
                <a:extLst>
                  <a:ext uri="{FF2B5EF4-FFF2-40B4-BE49-F238E27FC236}">
                    <a16:creationId xmlns:a16="http://schemas.microsoft.com/office/drawing/2014/main" id="{3483758B-88C7-417F-BE6C-32A03CE93B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89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" name="Line 11">
                <a:extLst>
                  <a:ext uri="{FF2B5EF4-FFF2-40B4-BE49-F238E27FC236}">
                    <a16:creationId xmlns:a16="http://schemas.microsoft.com/office/drawing/2014/main" id="{FEC4E7D7-B8B7-43F8-AD47-4C3E2F3377A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60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" name="Line 12">
                <a:extLst>
                  <a:ext uri="{FF2B5EF4-FFF2-40B4-BE49-F238E27FC236}">
                    <a16:creationId xmlns:a16="http://schemas.microsoft.com/office/drawing/2014/main" id="{901D78A3-147A-4155-808D-B2040992E0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32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" name="Line 13">
                <a:extLst>
                  <a:ext uri="{FF2B5EF4-FFF2-40B4-BE49-F238E27FC236}">
                    <a16:creationId xmlns:a16="http://schemas.microsoft.com/office/drawing/2014/main" id="{9E61DFB9-6462-478E-A0AF-B32F92008D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03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" name="Line 14">
                <a:extLst>
                  <a:ext uri="{FF2B5EF4-FFF2-40B4-BE49-F238E27FC236}">
                    <a16:creationId xmlns:a16="http://schemas.microsoft.com/office/drawing/2014/main" id="{2DE2585D-7681-4E1B-BD67-B9219F2F80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74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" name="Line 15">
                <a:extLst>
                  <a:ext uri="{FF2B5EF4-FFF2-40B4-BE49-F238E27FC236}">
                    <a16:creationId xmlns:a16="http://schemas.microsoft.com/office/drawing/2014/main" id="{E3BC1A02-36AC-4F93-8A6E-FEFF4B0FF3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5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" name="Line 16">
                <a:extLst>
                  <a:ext uri="{FF2B5EF4-FFF2-40B4-BE49-F238E27FC236}">
                    <a16:creationId xmlns:a16="http://schemas.microsoft.com/office/drawing/2014/main" id="{D9663937-20DE-420E-8CBA-4C0878F770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16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" name="Line 17">
                <a:extLst>
                  <a:ext uri="{FF2B5EF4-FFF2-40B4-BE49-F238E27FC236}">
                    <a16:creationId xmlns:a16="http://schemas.microsoft.com/office/drawing/2014/main" id="{39A2C65D-E73C-4FB3-86BD-2B3CA1B2B0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88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" name="Line 18">
                <a:extLst>
                  <a:ext uri="{FF2B5EF4-FFF2-40B4-BE49-F238E27FC236}">
                    <a16:creationId xmlns:a16="http://schemas.microsoft.com/office/drawing/2014/main" id="{EAA76A15-FC8F-457D-A676-9D7FA78809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593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" name="Line 19">
                <a:extLst>
                  <a:ext uri="{FF2B5EF4-FFF2-40B4-BE49-F238E27FC236}">
                    <a16:creationId xmlns:a16="http://schemas.microsoft.com/office/drawing/2014/main" id="{3F8FD255-547D-4A77-BAD4-5B7086105A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305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" name="Line 20">
                <a:extLst>
                  <a:ext uri="{FF2B5EF4-FFF2-40B4-BE49-F238E27FC236}">
                    <a16:creationId xmlns:a16="http://schemas.microsoft.com/office/drawing/2014/main" id="{49514692-2B9C-4941-8190-B408397C9C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017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" name="Line 21">
                <a:extLst>
                  <a:ext uri="{FF2B5EF4-FFF2-40B4-BE49-F238E27FC236}">
                    <a16:creationId xmlns:a16="http://schemas.microsoft.com/office/drawing/2014/main" id="{7145ED0B-ACDF-4CE5-B8C8-444B0C6455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29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70" name="Line 22">
                <a:extLst>
                  <a:ext uri="{FF2B5EF4-FFF2-40B4-BE49-F238E27FC236}">
                    <a16:creationId xmlns:a16="http://schemas.microsoft.com/office/drawing/2014/main" id="{F1A315C0-6191-4B49-A5DD-B513704BA1A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41" y="-6913"/>
                <a:ext cx="0" cy="429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2071" name="Group 23">
                <a:extLst>
                  <a:ext uri="{FF2B5EF4-FFF2-40B4-BE49-F238E27FC236}">
                    <a16:creationId xmlns:a16="http://schemas.microsoft.com/office/drawing/2014/main" id="{2C9251B8-D905-4D6E-9E3E-5D43BFCBA87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6913" y="-6572"/>
                <a:ext cx="5740" cy="3716"/>
                <a:chOff x="-6913" y="-6572"/>
                <a:chExt cx="5740" cy="3716"/>
              </a:xfrm>
            </p:grpSpPr>
            <p:sp>
              <p:nvSpPr>
                <p:cNvPr id="2072" name="Line 24">
                  <a:extLst>
                    <a:ext uri="{FF2B5EF4-FFF2-40B4-BE49-F238E27FC236}">
                      <a16:creationId xmlns:a16="http://schemas.microsoft.com/office/drawing/2014/main" id="{0A8F80C1-01B3-41FF-826F-A6ECF6839B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572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3" name="Line 25">
                  <a:extLst>
                    <a:ext uri="{FF2B5EF4-FFF2-40B4-BE49-F238E27FC236}">
                      <a16:creationId xmlns:a16="http://schemas.microsoft.com/office/drawing/2014/main" id="{2E4BAAE1-F300-467B-AE37-985E19AA604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285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4" name="Line 26">
                  <a:extLst>
                    <a:ext uri="{FF2B5EF4-FFF2-40B4-BE49-F238E27FC236}">
                      <a16:creationId xmlns:a16="http://schemas.microsoft.com/office/drawing/2014/main" id="{E9DAC34A-8C14-4231-AB2A-0F6C8C04079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000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5" name="Line 27">
                  <a:extLst>
                    <a:ext uri="{FF2B5EF4-FFF2-40B4-BE49-F238E27FC236}">
                      <a16:creationId xmlns:a16="http://schemas.microsoft.com/office/drawing/2014/main" id="{7DCFAC80-5393-4636-B9B9-C3E303F2510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713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6" name="Line 28">
                  <a:extLst>
                    <a:ext uri="{FF2B5EF4-FFF2-40B4-BE49-F238E27FC236}">
                      <a16:creationId xmlns:a16="http://schemas.microsoft.com/office/drawing/2014/main" id="{16647619-1BE4-4C62-BC93-9DE05CA79E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42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7" name="Line 29">
                  <a:extLst>
                    <a:ext uri="{FF2B5EF4-FFF2-40B4-BE49-F238E27FC236}">
                      <a16:creationId xmlns:a16="http://schemas.microsoft.com/office/drawing/2014/main" id="{C7C32D49-1CE6-47C8-89D7-0114F1F5351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141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8" name="Line 30">
                  <a:extLst>
                    <a:ext uri="{FF2B5EF4-FFF2-40B4-BE49-F238E27FC236}">
                      <a16:creationId xmlns:a16="http://schemas.microsoft.com/office/drawing/2014/main" id="{48B58B55-7AC0-419F-ABF7-47A81CC1DC1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85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9" name="Line 31">
                  <a:extLst>
                    <a:ext uri="{FF2B5EF4-FFF2-40B4-BE49-F238E27FC236}">
                      <a16:creationId xmlns:a16="http://schemas.microsoft.com/office/drawing/2014/main" id="{0DD6BDAE-6EEE-4F2F-8BA2-F56EBF78B1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574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0" name="Line 32">
                  <a:extLst>
                    <a:ext uri="{FF2B5EF4-FFF2-40B4-BE49-F238E27FC236}">
                      <a16:creationId xmlns:a16="http://schemas.microsoft.com/office/drawing/2014/main" id="{54713191-66BB-49BD-B6AE-928D453F474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289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1" name="Line 33">
                  <a:extLst>
                    <a:ext uri="{FF2B5EF4-FFF2-40B4-BE49-F238E27FC236}">
                      <a16:creationId xmlns:a16="http://schemas.microsoft.com/office/drawing/2014/main" id="{14F14CFB-2EAC-4579-9F48-89902325DD3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002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2" name="Line 34">
                  <a:extLst>
                    <a:ext uri="{FF2B5EF4-FFF2-40B4-BE49-F238E27FC236}">
                      <a16:creationId xmlns:a16="http://schemas.microsoft.com/office/drawing/2014/main" id="{060F0D8C-84BF-4E72-9E82-0FF8FA30E3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717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3" name="Line 35">
                  <a:extLst>
                    <a:ext uri="{FF2B5EF4-FFF2-40B4-BE49-F238E27FC236}">
                      <a16:creationId xmlns:a16="http://schemas.microsoft.com/office/drawing/2014/main" id="{8E175CBC-0D76-4763-9A18-145E107CA6C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430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4" name="Line 36">
                  <a:extLst>
                    <a:ext uri="{FF2B5EF4-FFF2-40B4-BE49-F238E27FC236}">
                      <a16:creationId xmlns:a16="http://schemas.microsoft.com/office/drawing/2014/main" id="{4AF0F704-2C17-4A46-BEA1-495312440F5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143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5" name="Line 37">
                  <a:extLst>
                    <a:ext uri="{FF2B5EF4-FFF2-40B4-BE49-F238E27FC236}">
                      <a16:creationId xmlns:a16="http://schemas.microsoft.com/office/drawing/2014/main" id="{D42A37CD-3702-4CBB-9337-45BDB081473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2855"/>
                  <a:ext cx="5740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2086" name="Group 38">
              <a:extLst>
                <a:ext uri="{FF2B5EF4-FFF2-40B4-BE49-F238E27FC236}">
                  <a16:creationId xmlns:a16="http://schemas.microsoft.com/office/drawing/2014/main" id="{5218B85E-78DB-4B3D-A26B-E994FEDD0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525" y="-2976"/>
              <a:ext cx="4972" cy="362"/>
              <a:chOff x="-6525" y="-2976"/>
              <a:chExt cx="4972" cy="362"/>
            </a:xfrm>
          </p:grpSpPr>
          <p:sp>
            <p:nvSpPr>
              <p:cNvPr id="2087" name="Freeform 39">
                <a:extLst>
                  <a:ext uri="{FF2B5EF4-FFF2-40B4-BE49-F238E27FC236}">
                    <a16:creationId xmlns:a16="http://schemas.microsoft.com/office/drawing/2014/main" id="{812817D4-B608-4DE2-A4D8-CE8368EB87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342" y="-3415"/>
                <a:ext cx="349" cy="1230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8" name="Rectangle 40">
                <a:extLst>
                  <a:ext uri="{FF2B5EF4-FFF2-40B4-BE49-F238E27FC236}">
                    <a16:creationId xmlns:a16="http://schemas.microsoft.com/office/drawing/2014/main" id="{B41D590E-85F2-4674-815C-B89C8CFB3E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178" y="-3233"/>
                <a:ext cx="12" cy="122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9" name="Freeform 41">
                <a:extLst>
                  <a:ext uri="{FF2B5EF4-FFF2-40B4-BE49-F238E27FC236}">
                    <a16:creationId xmlns:a16="http://schemas.microsoft.com/office/drawing/2014/main" id="{3C184D6F-73CB-49F5-990C-470DA67878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6079" y="-3415"/>
                <a:ext cx="349" cy="1230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0" name="Rectangle 42">
                <a:extLst>
                  <a:ext uri="{FF2B5EF4-FFF2-40B4-BE49-F238E27FC236}">
                    <a16:creationId xmlns:a16="http://schemas.microsoft.com/office/drawing/2014/main" id="{C6072FA6-962F-4F8F-9521-ADC3F6D78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5916" y="-3233"/>
                <a:ext cx="12" cy="122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1" name="Freeform 43">
                <a:extLst>
                  <a:ext uri="{FF2B5EF4-FFF2-40B4-BE49-F238E27FC236}">
                    <a16:creationId xmlns:a16="http://schemas.microsoft.com/office/drawing/2014/main" id="{9B4360FF-E890-42DD-BAE5-A34754FE55B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201" y="-3699"/>
                <a:ext cx="349" cy="1797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2" name="Rectangle 44">
                <a:extLst>
                  <a:ext uri="{FF2B5EF4-FFF2-40B4-BE49-F238E27FC236}">
                    <a16:creationId xmlns:a16="http://schemas.microsoft.com/office/drawing/2014/main" id="{433C0EFB-C83A-4A92-A7A6-D53096BDB4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046" y="-3515"/>
                <a:ext cx="12" cy="179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2093" name="Group 45">
            <a:extLst>
              <a:ext uri="{FF2B5EF4-FFF2-40B4-BE49-F238E27FC236}">
                <a16:creationId xmlns:a16="http://schemas.microsoft.com/office/drawing/2014/main" id="{1C6BADFC-2238-401D-A131-E9000699680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9667" cy="204788"/>
            <a:chOff x="0" y="0"/>
            <a:chExt cx="5740" cy="129"/>
          </a:xfrm>
        </p:grpSpPr>
        <p:pic>
          <p:nvPicPr>
            <p:cNvPr id="2094" name="Picture 46">
              <a:extLst>
                <a:ext uri="{FF2B5EF4-FFF2-40B4-BE49-F238E27FC236}">
                  <a16:creationId xmlns:a16="http://schemas.microsoft.com/office/drawing/2014/main" id="{0F934CFF-2454-4DBA-AB94-C76042AD0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40" cy="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95" name="Rectangle 47">
              <a:extLst>
                <a:ext uri="{FF2B5EF4-FFF2-40B4-BE49-F238E27FC236}">
                  <a16:creationId xmlns:a16="http://schemas.microsoft.com/office/drawing/2014/main" id="{83B8E93F-CAA8-4A76-9F6A-85F22F1E0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40" cy="1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96" name="Rectangle 48">
              <a:extLst>
                <a:ext uri="{FF2B5EF4-FFF2-40B4-BE49-F238E27FC236}">
                  <a16:creationId xmlns:a16="http://schemas.microsoft.com/office/drawing/2014/main" id="{D623E210-DC98-4784-A1CC-AF109A6E7A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40" cy="1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097" name="Rectangle 49">
            <a:extLst>
              <a:ext uri="{FF2B5EF4-FFF2-40B4-BE49-F238E27FC236}">
                <a16:creationId xmlns:a16="http://schemas.microsoft.com/office/drawing/2014/main" id="{4C373405-D179-4028-9AA0-8E251DBBCBA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16633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98" name="Rectangle 50">
            <a:extLst>
              <a:ext uri="{FF2B5EF4-FFF2-40B4-BE49-F238E27FC236}">
                <a16:creationId xmlns:a16="http://schemas.microsoft.com/office/drawing/2014/main" id="{7D075D03-F3BE-4F8E-AA27-B02EB6F769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16633" cy="5776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99" name="Rectangle 51">
            <a:extLst>
              <a:ext uri="{FF2B5EF4-FFF2-40B4-BE49-F238E27FC236}">
                <a16:creationId xmlns:a16="http://schemas.microsoft.com/office/drawing/2014/main" id="{6714DF6C-BBEB-4B01-8167-43840561816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934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2100" name="Rectangle 52">
            <a:extLst>
              <a:ext uri="{FF2B5EF4-FFF2-40B4-BE49-F238E27FC236}">
                <a16:creationId xmlns:a16="http://schemas.microsoft.com/office/drawing/2014/main" id="{FCBA7931-54FD-4E51-8995-0F32E725BBC3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142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2101" name="Rectangle 53">
            <a:extLst>
              <a:ext uri="{FF2B5EF4-FFF2-40B4-BE49-F238E27FC236}">
                <a16:creationId xmlns:a16="http://schemas.microsoft.com/office/drawing/2014/main" id="{2957162E-5FCB-4FD1-B2EF-EE4E5D927AD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93433" cy="42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fld id="{81958AD8-9561-438B-9F30-D849B01A4B77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245018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>
            <a:extLst>
              <a:ext uri="{FF2B5EF4-FFF2-40B4-BE49-F238E27FC236}">
                <a16:creationId xmlns:a16="http://schemas.microsoft.com/office/drawing/2014/main" id="{C1E075DE-13E9-4ABA-BA5F-B27D2A5B8568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>
              <a:extLst>
                <a:ext uri="{FF2B5EF4-FFF2-40B4-BE49-F238E27FC236}">
                  <a16:creationId xmlns:a16="http://schemas.microsoft.com/office/drawing/2014/main" id="{B3364BFA-1824-496E-A669-E8653EA461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>
                <a:extLst>
                  <a:ext uri="{FF2B5EF4-FFF2-40B4-BE49-F238E27FC236}">
                    <a16:creationId xmlns:a16="http://schemas.microsoft.com/office/drawing/2014/main" id="{4AA3C51B-9F53-414A-BC10-D6997BDB8E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>
                <a:extLst>
                  <a:ext uri="{FF2B5EF4-FFF2-40B4-BE49-F238E27FC236}">
                    <a16:creationId xmlns:a16="http://schemas.microsoft.com/office/drawing/2014/main" id="{39DE0F95-471F-4661-A2D5-D086D8E0B2E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>
                <a:extLst>
                  <a:ext uri="{FF2B5EF4-FFF2-40B4-BE49-F238E27FC236}">
                    <a16:creationId xmlns:a16="http://schemas.microsoft.com/office/drawing/2014/main" id="{86B90E56-07E1-4FDC-86C4-97F5461CA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>
                <a:extLst>
                  <a:ext uri="{FF2B5EF4-FFF2-40B4-BE49-F238E27FC236}">
                    <a16:creationId xmlns:a16="http://schemas.microsoft.com/office/drawing/2014/main" id="{9AAE0AA1-D108-4821-B852-9FF06D6AD6E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>
                <a:extLst>
                  <a:ext uri="{FF2B5EF4-FFF2-40B4-BE49-F238E27FC236}">
                    <a16:creationId xmlns:a16="http://schemas.microsoft.com/office/drawing/2014/main" id="{549D460B-6CF5-4AC6-AE17-DA923C42F81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>
                <a:extLst>
                  <a:ext uri="{FF2B5EF4-FFF2-40B4-BE49-F238E27FC236}">
                    <a16:creationId xmlns:a16="http://schemas.microsoft.com/office/drawing/2014/main" id="{A2E6ED82-CB01-4C25-B13E-61E620E1DCD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>
                <a:extLst>
                  <a:ext uri="{FF2B5EF4-FFF2-40B4-BE49-F238E27FC236}">
                    <a16:creationId xmlns:a16="http://schemas.microsoft.com/office/drawing/2014/main" id="{12C9DE7F-FD6C-468D-A8B3-0429DD4022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>
                <a:extLst>
                  <a:ext uri="{FF2B5EF4-FFF2-40B4-BE49-F238E27FC236}">
                    <a16:creationId xmlns:a16="http://schemas.microsoft.com/office/drawing/2014/main" id="{42845FBC-D355-45A6-B374-6ACA9B34BD5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>
                <a:extLst>
                  <a:ext uri="{FF2B5EF4-FFF2-40B4-BE49-F238E27FC236}">
                    <a16:creationId xmlns:a16="http://schemas.microsoft.com/office/drawing/2014/main" id="{DF2FEBCF-42CA-4126-8C8A-3D2C317430F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>
                <a:extLst>
                  <a:ext uri="{FF2B5EF4-FFF2-40B4-BE49-F238E27FC236}">
                    <a16:creationId xmlns:a16="http://schemas.microsoft.com/office/drawing/2014/main" id="{24244854-B424-49F3-977F-B678AC67B46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>
                <a:extLst>
                  <a:ext uri="{FF2B5EF4-FFF2-40B4-BE49-F238E27FC236}">
                    <a16:creationId xmlns:a16="http://schemas.microsoft.com/office/drawing/2014/main" id="{C191741B-2A60-4243-8E99-4E6FCCAB1D3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>
                <a:extLst>
                  <a:ext uri="{FF2B5EF4-FFF2-40B4-BE49-F238E27FC236}">
                    <a16:creationId xmlns:a16="http://schemas.microsoft.com/office/drawing/2014/main" id="{2B1FFDB9-C0FD-4EB0-AF9C-341796E421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>
                <a:extLst>
                  <a:ext uri="{FF2B5EF4-FFF2-40B4-BE49-F238E27FC236}">
                    <a16:creationId xmlns:a16="http://schemas.microsoft.com/office/drawing/2014/main" id="{68546CEE-30FF-47D1-9DC8-0BC645137A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>
                <a:extLst>
                  <a:ext uri="{FF2B5EF4-FFF2-40B4-BE49-F238E27FC236}">
                    <a16:creationId xmlns:a16="http://schemas.microsoft.com/office/drawing/2014/main" id="{FD06EAC7-78CA-4B60-8E21-B5D274517B5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>
                <a:extLst>
                  <a:ext uri="{FF2B5EF4-FFF2-40B4-BE49-F238E27FC236}">
                    <a16:creationId xmlns:a16="http://schemas.microsoft.com/office/drawing/2014/main" id="{9533A744-A4E8-40D6-AEC7-AADC09DAF25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>
                <a:extLst>
                  <a:ext uri="{FF2B5EF4-FFF2-40B4-BE49-F238E27FC236}">
                    <a16:creationId xmlns:a16="http://schemas.microsoft.com/office/drawing/2014/main" id="{0547967F-B981-4ABE-B989-00BE0BE701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>
                <a:extLst>
                  <a:ext uri="{FF2B5EF4-FFF2-40B4-BE49-F238E27FC236}">
                    <a16:creationId xmlns:a16="http://schemas.microsoft.com/office/drawing/2014/main" id="{4FD43CD9-91FC-42D0-860E-B8EE20A6678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>
                <a:extLst>
                  <a:ext uri="{FF2B5EF4-FFF2-40B4-BE49-F238E27FC236}">
                    <a16:creationId xmlns:a16="http://schemas.microsoft.com/office/drawing/2014/main" id="{787E5EA4-F73A-4E43-A829-5E66C3BA05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>
                <a:extLst>
                  <a:ext uri="{FF2B5EF4-FFF2-40B4-BE49-F238E27FC236}">
                    <a16:creationId xmlns:a16="http://schemas.microsoft.com/office/drawing/2014/main" id="{19ADC60C-AABE-4B7A-A89C-53EC4CA7DA6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>
                <a:extLst>
                  <a:ext uri="{FF2B5EF4-FFF2-40B4-BE49-F238E27FC236}">
                    <a16:creationId xmlns:a16="http://schemas.microsoft.com/office/drawing/2014/main" id="{5141A7FE-1D85-4153-8855-7CE8C8D09F7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>
                  <a:extLst>
                    <a:ext uri="{FF2B5EF4-FFF2-40B4-BE49-F238E27FC236}">
                      <a16:creationId xmlns:a16="http://schemas.microsoft.com/office/drawing/2014/main" id="{C8A34229-6481-4EEA-BEE9-8B238969B1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>
                  <a:extLst>
                    <a:ext uri="{FF2B5EF4-FFF2-40B4-BE49-F238E27FC236}">
                      <a16:creationId xmlns:a16="http://schemas.microsoft.com/office/drawing/2014/main" id="{BDF186D3-A28B-465C-B17B-68B58F58AD2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>
                  <a:extLst>
                    <a:ext uri="{FF2B5EF4-FFF2-40B4-BE49-F238E27FC236}">
                      <a16:creationId xmlns:a16="http://schemas.microsoft.com/office/drawing/2014/main" id="{8C4E6E43-0709-4BDE-A34B-5B497057FC0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>
                  <a:extLst>
                    <a:ext uri="{FF2B5EF4-FFF2-40B4-BE49-F238E27FC236}">
                      <a16:creationId xmlns:a16="http://schemas.microsoft.com/office/drawing/2014/main" id="{B0B67331-4DB0-4762-8FAF-9E1FA62A02B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>
                  <a:extLst>
                    <a:ext uri="{FF2B5EF4-FFF2-40B4-BE49-F238E27FC236}">
                      <a16:creationId xmlns:a16="http://schemas.microsoft.com/office/drawing/2014/main" id="{95CB488F-A600-48F8-ACF3-AD8E18F3C2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>
                  <a:extLst>
                    <a:ext uri="{FF2B5EF4-FFF2-40B4-BE49-F238E27FC236}">
                      <a16:creationId xmlns:a16="http://schemas.microsoft.com/office/drawing/2014/main" id="{BE2D63D6-DCE5-482F-AE7C-DD8FFDB067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>
                  <a:extLst>
                    <a:ext uri="{FF2B5EF4-FFF2-40B4-BE49-F238E27FC236}">
                      <a16:creationId xmlns:a16="http://schemas.microsoft.com/office/drawing/2014/main" id="{F7D3319E-94F2-4AAA-920E-7928BAE7328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>
                  <a:extLst>
                    <a:ext uri="{FF2B5EF4-FFF2-40B4-BE49-F238E27FC236}">
                      <a16:creationId xmlns:a16="http://schemas.microsoft.com/office/drawing/2014/main" id="{E03BE8EE-840D-495D-AA13-B291BCD7BC0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>
                  <a:extLst>
                    <a:ext uri="{FF2B5EF4-FFF2-40B4-BE49-F238E27FC236}">
                      <a16:creationId xmlns:a16="http://schemas.microsoft.com/office/drawing/2014/main" id="{5FA32F31-1D58-4388-B9B9-4A9692888DB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>
                  <a:extLst>
                    <a:ext uri="{FF2B5EF4-FFF2-40B4-BE49-F238E27FC236}">
                      <a16:creationId xmlns:a16="http://schemas.microsoft.com/office/drawing/2014/main" id="{ABCD2608-76C2-4E9F-8844-E62738A977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>
                  <a:extLst>
                    <a:ext uri="{FF2B5EF4-FFF2-40B4-BE49-F238E27FC236}">
                      <a16:creationId xmlns:a16="http://schemas.microsoft.com/office/drawing/2014/main" id="{D238BBBA-D977-4860-9F3E-2340C5B14B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>
                  <a:extLst>
                    <a:ext uri="{FF2B5EF4-FFF2-40B4-BE49-F238E27FC236}">
                      <a16:creationId xmlns:a16="http://schemas.microsoft.com/office/drawing/2014/main" id="{85FA5A7E-25DD-4E57-BF75-C3CD8441D78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>
                  <a:extLst>
                    <a:ext uri="{FF2B5EF4-FFF2-40B4-BE49-F238E27FC236}">
                      <a16:creationId xmlns:a16="http://schemas.microsoft.com/office/drawing/2014/main" id="{7F500D5A-0CD1-4B26-9B04-55A008B936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>
                  <a:extLst>
                    <a:ext uri="{FF2B5EF4-FFF2-40B4-BE49-F238E27FC236}">
                      <a16:creationId xmlns:a16="http://schemas.microsoft.com/office/drawing/2014/main" id="{7A47B926-084E-453B-8AD6-C676DD6141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>
              <a:extLst>
                <a:ext uri="{FF2B5EF4-FFF2-40B4-BE49-F238E27FC236}">
                  <a16:creationId xmlns:a16="http://schemas.microsoft.com/office/drawing/2014/main" id="{FBE18D47-5ACF-4CD3-ADED-7FE443AB6D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>
                <a:extLst>
                  <a:ext uri="{FF2B5EF4-FFF2-40B4-BE49-F238E27FC236}">
                    <a16:creationId xmlns:a16="http://schemas.microsoft.com/office/drawing/2014/main" id="{4F292FA9-D39A-4C33-B6BB-C7E985D464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>
                <a:extLst>
                  <a:ext uri="{FF2B5EF4-FFF2-40B4-BE49-F238E27FC236}">
                    <a16:creationId xmlns:a16="http://schemas.microsoft.com/office/drawing/2014/main" id="{50231315-7052-43B7-B9F4-22BCD96E1D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>
                <a:extLst>
                  <a:ext uri="{FF2B5EF4-FFF2-40B4-BE49-F238E27FC236}">
                    <a16:creationId xmlns:a16="http://schemas.microsoft.com/office/drawing/2014/main" id="{F8FF35F9-425D-47F5-8A19-00B045590C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>
                <a:extLst>
                  <a:ext uri="{FF2B5EF4-FFF2-40B4-BE49-F238E27FC236}">
                    <a16:creationId xmlns:a16="http://schemas.microsoft.com/office/drawing/2014/main" id="{A660EBD0-2AD0-4526-9A34-6234479565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>
                <a:extLst>
                  <a:ext uri="{FF2B5EF4-FFF2-40B4-BE49-F238E27FC236}">
                    <a16:creationId xmlns:a16="http://schemas.microsoft.com/office/drawing/2014/main" id="{BD2AE3D3-49D5-4ABA-9E63-E9CAFA1F93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>
                <a:extLst>
                  <a:ext uri="{FF2B5EF4-FFF2-40B4-BE49-F238E27FC236}">
                    <a16:creationId xmlns:a16="http://schemas.microsoft.com/office/drawing/2014/main" id="{6013AA5D-F33E-4CDA-B7B1-AB70D9218B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>
            <a:extLst>
              <a:ext uri="{FF2B5EF4-FFF2-40B4-BE49-F238E27FC236}">
                <a16:creationId xmlns:a16="http://schemas.microsoft.com/office/drawing/2014/main" id="{0D631BFF-F555-47A2-9C26-9AA6669C9CE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>
              <a:extLst>
                <a:ext uri="{FF2B5EF4-FFF2-40B4-BE49-F238E27FC236}">
                  <a16:creationId xmlns:a16="http://schemas.microsoft.com/office/drawing/2014/main" id="{B891F5AE-5983-4F9B-9D31-BEC8BAF260E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>
              <a:extLst>
                <a:ext uri="{FF2B5EF4-FFF2-40B4-BE49-F238E27FC236}">
                  <a16:creationId xmlns:a16="http://schemas.microsoft.com/office/drawing/2014/main" id="{2CC98211-9D5E-4EFA-B641-D53857860F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>
              <a:extLst>
                <a:ext uri="{FF2B5EF4-FFF2-40B4-BE49-F238E27FC236}">
                  <a16:creationId xmlns:a16="http://schemas.microsoft.com/office/drawing/2014/main" id="{DD56ACA9-BD8F-4782-A107-F4248B10FB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>
            <a:extLst>
              <a:ext uri="{FF2B5EF4-FFF2-40B4-BE49-F238E27FC236}">
                <a16:creationId xmlns:a16="http://schemas.microsoft.com/office/drawing/2014/main" id="{FA8372DD-F48E-44A8-A7F6-217994DA0C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>
            <a:extLst>
              <a:ext uri="{FF2B5EF4-FFF2-40B4-BE49-F238E27FC236}">
                <a16:creationId xmlns:a16="http://schemas.microsoft.com/office/drawing/2014/main" id="{DC929F43-CC16-4829-A741-5386EE1F7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>
            <a:extLst>
              <a:ext uri="{FF2B5EF4-FFF2-40B4-BE49-F238E27FC236}">
                <a16:creationId xmlns:a16="http://schemas.microsoft.com/office/drawing/2014/main" id="{04C5BC27-2782-4170-BE6E-85BBF42CF59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>
            <a:extLst>
              <a:ext uri="{FF2B5EF4-FFF2-40B4-BE49-F238E27FC236}">
                <a16:creationId xmlns:a16="http://schemas.microsoft.com/office/drawing/2014/main" id="{A474322B-D953-4119-8CF0-671C1476FCF9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4148" name="Rectangle 52">
            <a:extLst>
              <a:ext uri="{FF2B5EF4-FFF2-40B4-BE49-F238E27FC236}">
                <a16:creationId xmlns:a16="http://schemas.microsoft.com/office/drawing/2014/main" id="{687A8D48-B5FB-48F7-85BE-69B31C43B7A1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ES" altLang="es-AR"/>
              <a:t>@2019 Ing. Marcelo GIura - Ing. Marcelo Trujillo</a:t>
            </a:r>
          </a:p>
        </p:txBody>
      </p:sp>
      <p:sp>
        <p:nvSpPr>
          <p:cNvPr id="4149" name="Rectangle 53">
            <a:extLst>
              <a:ext uri="{FF2B5EF4-FFF2-40B4-BE49-F238E27FC236}">
                <a16:creationId xmlns:a16="http://schemas.microsoft.com/office/drawing/2014/main" id="{73B6F793-DD6F-43C6-8B6D-4E26746849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fld id="{EC300C6B-D2DA-4104-82FD-D1E1D1988D0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568008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12192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12192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655" y="804521"/>
            <a:ext cx="876179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5734"/>
            <a:ext cx="876179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723" y="330370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Info2 - UTN-FRBA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4655" y="329309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@2019 Ing. Marcelo GIura - Ing. Marcelo Trujillo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300" y="798973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2B4D011D-BCB7-441F-8FE1-6E35C056327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5874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0" r:id="rId1"/>
    <p:sldLayoutId id="2147483771" r:id="rId2"/>
    <p:sldLayoutId id="2147483772" r:id="rId3"/>
    <p:sldLayoutId id="2147483773" r:id="rId4"/>
    <p:sldLayoutId id="2147483774" r:id="rId5"/>
    <p:sldLayoutId id="2147483775" r:id="rId6"/>
    <p:sldLayoutId id="2147483776" r:id="rId7"/>
    <p:sldLayoutId id="2147483777" r:id="rId8"/>
    <p:sldLayoutId id="2147483778" r:id="rId9"/>
    <p:sldLayoutId id="2147483779" r:id="rId10"/>
    <p:sldLayoutId id="2147483780" r:id="rId11"/>
    <p:sldLayoutId id="2147483781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A97567-C7FF-4317-87A5-92F571F7FBA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6965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619CACD1-C5E8-4CA4-B75A-E258FD84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377853"/>
            <a:ext cx="2522538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49DA2C71-A6F1-4443-81C4-251D4EA0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054" y="322982"/>
            <a:ext cx="8229600" cy="38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ts val="1200"/>
              </a:spcBef>
              <a:buSzPct val="100000"/>
              <a:defRPr/>
            </a:pPr>
            <a:r>
              <a:rPr lang="es-AR" altLang="es-AR" sz="88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Informática II </a:t>
            </a:r>
            <a:r>
              <a:rPr lang="es-AR" altLang="es-AR" sz="6000" dirty="0" err="1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Cortex</a:t>
            </a:r>
            <a:r>
              <a:rPr lang="es-AR" altLang="es-AR" sz="60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M0+ LPC845</a:t>
            </a:r>
            <a:r>
              <a:rPr lang="es-AR" altLang="es-AR" sz="9600" dirty="0"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  <a:p>
            <a:pPr eaLnBrk="1" hangingPunct="1">
              <a:lnSpc>
                <a:spcPct val="90000"/>
              </a:lnSpc>
              <a:spcBef>
                <a:spcPts val="675"/>
              </a:spcBef>
              <a:buSzPct val="100000"/>
              <a:defRPr/>
            </a:pPr>
            <a:endParaRPr lang="es-AR" altLang="es-AR" sz="3200" dirty="0"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eaLnBrk="1" hangingPunct="1">
              <a:lnSpc>
                <a:spcPct val="90000"/>
              </a:lnSpc>
              <a:spcBef>
                <a:spcPts val="825"/>
              </a:spcBef>
              <a:buSzPct val="100000"/>
              <a:defRPr/>
            </a:pPr>
            <a:endParaRPr lang="es-AR" altLang="es-AR" sz="4000" dirty="0"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  <p:pic>
        <p:nvPicPr>
          <p:cNvPr id="8196" name="Picture 3">
            <a:extLst>
              <a:ext uri="{FF2B5EF4-FFF2-40B4-BE49-F238E27FC236}">
                <a16:creationId xmlns:a16="http://schemas.microsoft.com/office/drawing/2014/main" id="{414B7BB4-2155-4903-BE07-AC1CA05DC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872" y="260648"/>
            <a:ext cx="1250950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7" name="Text Box 4">
            <a:extLst>
              <a:ext uri="{FF2B5EF4-FFF2-40B4-BE49-F238E27FC236}">
                <a16:creationId xmlns:a16="http://schemas.microsoft.com/office/drawing/2014/main" id="{1E5018BF-6AE5-4874-8418-930CDB36F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7568" y="5373215"/>
            <a:ext cx="4538762" cy="93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5400" b="1" i="1" dirty="0">
                <a:solidFill>
                  <a:srgbClr val="0000FF"/>
                </a:solidFill>
              </a:rPr>
              <a:t>Funciones </a:t>
            </a:r>
          </a:p>
          <a:p>
            <a:pPr eaLnBrk="1" hangingPunct="1">
              <a:lnSpc>
                <a:spcPct val="100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5400" b="1" i="1" dirty="0">
                <a:solidFill>
                  <a:srgbClr val="0000FF"/>
                </a:solidFill>
              </a:rPr>
              <a:t>utilitarias</a:t>
            </a:r>
            <a:endParaRPr lang="es-AR" altLang="es-AR" sz="4400" b="1" i="1" dirty="0">
              <a:solidFill>
                <a:srgbClr val="0070C0"/>
              </a:solidFill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676D48-D66B-4116-8349-806D9224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1</a:t>
            </a:fld>
            <a:endParaRPr lang="es-AR" altLang="es-AR"/>
          </a:p>
        </p:txBody>
      </p:sp>
      <p:pic>
        <p:nvPicPr>
          <p:cNvPr id="1026" name="Picture 2" descr="Erich Styger ar Twitter: “My order from Mouser arrived today :-) : the #NXP  #LPC845-BRK boards: ARM Cortex-M0+ for less than $6 in a breadboard  friendly format! Cannot wait to try it">
            <a:extLst>
              <a:ext uri="{FF2B5EF4-FFF2-40B4-BE49-F238E27FC236}">
                <a16:creationId xmlns:a16="http://schemas.microsoft.com/office/drawing/2014/main" id="{50C45A71-BDF3-4ED8-AC7A-14B5F20D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12" y="5109778"/>
            <a:ext cx="2522538" cy="15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C9FB66-E158-42B3-B3E5-F821380284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04513" y="4527733"/>
            <a:ext cx="876066" cy="74682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10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207361"/>
            <a:ext cx="10657184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Máscaras para operar cómodamente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8D14BBD-020F-4A16-9551-F750B3BC9B7A}"/>
              </a:ext>
            </a:extLst>
          </p:cNvPr>
          <p:cNvSpPr txBox="1"/>
          <p:nvPr/>
        </p:nvSpPr>
        <p:spPr>
          <a:xfrm>
            <a:off x="191344" y="1230413"/>
            <a:ext cx="11881320" cy="2800767"/>
          </a:xfrm>
          <a:custGeom>
            <a:avLst/>
            <a:gdLst>
              <a:gd name="connsiteX0" fmla="*/ 0 w 11881320"/>
              <a:gd name="connsiteY0" fmla="*/ 0 h 2800767"/>
              <a:gd name="connsiteX1" fmla="*/ 594066 w 11881320"/>
              <a:gd name="connsiteY1" fmla="*/ 0 h 2800767"/>
              <a:gd name="connsiteX2" fmla="*/ 1188132 w 11881320"/>
              <a:gd name="connsiteY2" fmla="*/ 0 h 2800767"/>
              <a:gd name="connsiteX3" fmla="*/ 1544572 w 11881320"/>
              <a:gd name="connsiteY3" fmla="*/ 0 h 2800767"/>
              <a:gd name="connsiteX4" fmla="*/ 1782198 w 11881320"/>
              <a:gd name="connsiteY4" fmla="*/ 0 h 2800767"/>
              <a:gd name="connsiteX5" fmla="*/ 2138638 w 11881320"/>
              <a:gd name="connsiteY5" fmla="*/ 0 h 2800767"/>
              <a:gd name="connsiteX6" fmla="*/ 2495077 w 11881320"/>
              <a:gd name="connsiteY6" fmla="*/ 0 h 2800767"/>
              <a:gd name="connsiteX7" fmla="*/ 3089143 w 11881320"/>
              <a:gd name="connsiteY7" fmla="*/ 0 h 2800767"/>
              <a:gd name="connsiteX8" fmla="*/ 3802022 w 11881320"/>
              <a:gd name="connsiteY8" fmla="*/ 0 h 2800767"/>
              <a:gd name="connsiteX9" fmla="*/ 4158462 w 11881320"/>
              <a:gd name="connsiteY9" fmla="*/ 0 h 2800767"/>
              <a:gd name="connsiteX10" fmla="*/ 4752528 w 11881320"/>
              <a:gd name="connsiteY10" fmla="*/ 0 h 2800767"/>
              <a:gd name="connsiteX11" fmla="*/ 5227781 w 11881320"/>
              <a:gd name="connsiteY11" fmla="*/ 0 h 2800767"/>
              <a:gd name="connsiteX12" fmla="*/ 5821847 w 11881320"/>
              <a:gd name="connsiteY12" fmla="*/ 0 h 2800767"/>
              <a:gd name="connsiteX13" fmla="*/ 6059473 w 11881320"/>
              <a:gd name="connsiteY13" fmla="*/ 0 h 2800767"/>
              <a:gd name="connsiteX14" fmla="*/ 6653539 w 11881320"/>
              <a:gd name="connsiteY14" fmla="*/ 0 h 2800767"/>
              <a:gd name="connsiteX15" fmla="*/ 7128792 w 11881320"/>
              <a:gd name="connsiteY15" fmla="*/ 0 h 2800767"/>
              <a:gd name="connsiteX16" fmla="*/ 7366418 w 11881320"/>
              <a:gd name="connsiteY16" fmla="*/ 0 h 2800767"/>
              <a:gd name="connsiteX17" fmla="*/ 7960484 w 11881320"/>
              <a:gd name="connsiteY17" fmla="*/ 0 h 2800767"/>
              <a:gd name="connsiteX18" fmla="*/ 8198111 w 11881320"/>
              <a:gd name="connsiteY18" fmla="*/ 0 h 2800767"/>
              <a:gd name="connsiteX19" fmla="*/ 8792177 w 11881320"/>
              <a:gd name="connsiteY19" fmla="*/ 0 h 2800767"/>
              <a:gd name="connsiteX20" fmla="*/ 9267430 w 11881320"/>
              <a:gd name="connsiteY20" fmla="*/ 0 h 2800767"/>
              <a:gd name="connsiteX21" fmla="*/ 9505056 w 11881320"/>
              <a:gd name="connsiteY21" fmla="*/ 0 h 2800767"/>
              <a:gd name="connsiteX22" fmla="*/ 9742682 w 11881320"/>
              <a:gd name="connsiteY22" fmla="*/ 0 h 2800767"/>
              <a:gd name="connsiteX23" fmla="*/ 10455562 w 11881320"/>
              <a:gd name="connsiteY23" fmla="*/ 0 h 2800767"/>
              <a:gd name="connsiteX24" fmla="*/ 11049628 w 11881320"/>
              <a:gd name="connsiteY24" fmla="*/ 0 h 2800767"/>
              <a:gd name="connsiteX25" fmla="*/ 11881320 w 11881320"/>
              <a:gd name="connsiteY25" fmla="*/ 0 h 2800767"/>
              <a:gd name="connsiteX26" fmla="*/ 11881320 w 11881320"/>
              <a:gd name="connsiteY26" fmla="*/ 476130 h 2800767"/>
              <a:gd name="connsiteX27" fmla="*/ 11881320 w 11881320"/>
              <a:gd name="connsiteY27" fmla="*/ 1092299 h 2800767"/>
              <a:gd name="connsiteX28" fmla="*/ 11881320 w 11881320"/>
              <a:gd name="connsiteY28" fmla="*/ 1568430 h 2800767"/>
              <a:gd name="connsiteX29" fmla="*/ 11881320 w 11881320"/>
              <a:gd name="connsiteY29" fmla="*/ 2044560 h 2800767"/>
              <a:gd name="connsiteX30" fmla="*/ 11881320 w 11881320"/>
              <a:gd name="connsiteY30" fmla="*/ 2800767 h 2800767"/>
              <a:gd name="connsiteX31" fmla="*/ 11049628 w 11881320"/>
              <a:gd name="connsiteY31" fmla="*/ 2800767 h 2800767"/>
              <a:gd name="connsiteX32" fmla="*/ 10812001 w 11881320"/>
              <a:gd name="connsiteY32" fmla="*/ 2800767 h 2800767"/>
              <a:gd name="connsiteX33" fmla="*/ 10574375 w 11881320"/>
              <a:gd name="connsiteY33" fmla="*/ 2800767 h 2800767"/>
              <a:gd name="connsiteX34" fmla="*/ 10336748 w 11881320"/>
              <a:gd name="connsiteY34" fmla="*/ 2800767 h 2800767"/>
              <a:gd name="connsiteX35" fmla="*/ 9980309 w 11881320"/>
              <a:gd name="connsiteY35" fmla="*/ 2800767 h 2800767"/>
              <a:gd name="connsiteX36" fmla="*/ 9148616 w 11881320"/>
              <a:gd name="connsiteY36" fmla="*/ 2800767 h 2800767"/>
              <a:gd name="connsiteX37" fmla="*/ 8554550 w 11881320"/>
              <a:gd name="connsiteY37" fmla="*/ 2800767 h 2800767"/>
              <a:gd name="connsiteX38" fmla="*/ 8316924 w 11881320"/>
              <a:gd name="connsiteY38" fmla="*/ 2800767 h 2800767"/>
              <a:gd name="connsiteX39" fmla="*/ 7841671 w 11881320"/>
              <a:gd name="connsiteY39" fmla="*/ 2800767 h 2800767"/>
              <a:gd name="connsiteX40" fmla="*/ 7009979 w 11881320"/>
              <a:gd name="connsiteY40" fmla="*/ 2800767 h 2800767"/>
              <a:gd name="connsiteX41" fmla="*/ 6653539 w 11881320"/>
              <a:gd name="connsiteY41" fmla="*/ 2800767 h 2800767"/>
              <a:gd name="connsiteX42" fmla="*/ 6059473 w 11881320"/>
              <a:gd name="connsiteY42" fmla="*/ 2800767 h 2800767"/>
              <a:gd name="connsiteX43" fmla="*/ 5703034 w 11881320"/>
              <a:gd name="connsiteY43" fmla="*/ 2800767 h 2800767"/>
              <a:gd name="connsiteX44" fmla="*/ 4990154 w 11881320"/>
              <a:gd name="connsiteY44" fmla="*/ 2800767 h 2800767"/>
              <a:gd name="connsiteX45" fmla="*/ 4158462 w 11881320"/>
              <a:gd name="connsiteY45" fmla="*/ 2800767 h 2800767"/>
              <a:gd name="connsiteX46" fmla="*/ 3802022 w 11881320"/>
              <a:gd name="connsiteY46" fmla="*/ 2800767 h 2800767"/>
              <a:gd name="connsiteX47" fmla="*/ 3445583 w 11881320"/>
              <a:gd name="connsiteY47" fmla="*/ 2800767 h 2800767"/>
              <a:gd name="connsiteX48" fmla="*/ 2970330 w 11881320"/>
              <a:gd name="connsiteY48" fmla="*/ 2800767 h 2800767"/>
              <a:gd name="connsiteX49" fmla="*/ 2613890 w 11881320"/>
              <a:gd name="connsiteY49" fmla="*/ 2800767 h 2800767"/>
              <a:gd name="connsiteX50" fmla="*/ 2376264 w 11881320"/>
              <a:gd name="connsiteY50" fmla="*/ 2800767 h 2800767"/>
              <a:gd name="connsiteX51" fmla="*/ 1544572 w 11881320"/>
              <a:gd name="connsiteY51" fmla="*/ 2800767 h 2800767"/>
              <a:gd name="connsiteX52" fmla="*/ 1069319 w 11881320"/>
              <a:gd name="connsiteY52" fmla="*/ 2800767 h 2800767"/>
              <a:gd name="connsiteX53" fmla="*/ 594066 w 11881320"/>
              <a:gd name="connsiteY53" fmla="*/ 2800767 h 2800767"/>
              <a:gd name="connsiteX54" fmla="*/ 0 w 11881320"/>
              <a:gd name="connsiteY54" fmla="*/ 2800767 h 2800767"/>
              <a:gd name="connsiteX55" fmla="*/ 0 w 11881320"/>
              <a:gd name="connsiteY55" fmla="*/ 2268621 h 2800767"/>
              <a:gd name="connsiteX56" fmla="*/ 0 w 11881320"/>
              <a:gd name="connsiteY56" fmla="*/ 1680460 h 2800767"/>
              <a:gd name="connsiteX57" fmla="*/ 0 w 11881320"/>
              <a:gd name="connsiteY57" fmla="*/ 1120307 h 2800767"/>
              <a:gd name="connsiteX58" fmla="*/ 0 w 11881320"/>
              <a:gd name="connsiteY58" fmla="*/ 560153 h 2800767"/>
              <a:gd name="connsiteX59" fmla="*/ 0 w 11881320"/>
              <a:gd name="connsiteY59" fmla="*/ 0 h 2800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11881320" h="2800767" extrusionOk="0">
                <a:moveTo>
                  <a:pt x="0" y="0"/>
                </a:moveTo>
                <a:cubicBezTo>
                  <a:pt x="188956" y="-30441"/>
                  <a:pt x="300837" y="53338"/>
                  <a:pt x="594066" y="0"/>
                </a:cubicBezTo>
                <a:cubicBezTo>
                  <a:pt x="887295" y="-53338"/>
                  <a:pt x="1044610" y="24740"/>
                  <a:pt x="1188132" y="0"/>
                </a:cubicBezTo>
                <a:cubicBezTo>
                  <a:pt x="1331654" y="-24740"/>
                  <a:pt x="1444648" y="8698"/>
                  <a:pt x="1544572" y="0"/>
                </a:cubicBezTo>
                <a:cubicBezTo>
                  <a:pt x="1644496" y="-8698"/>
                  <a:pt x="1723695" y="22288"/>
                  <a:pt x="1782198" y="0"/>
                </a:cubicBezTo>
                <a:cubicBezTo>
                  <a:pt x="1840701" y="-22288"/>
                  <a:pt x="2031516" y="16428"/>
                  <a:pt x="2138638" y="0"/>
                </a:cubicBezTo>
                <a:cubicBezTo>
                  <a:pt x="2245760" y="-16428"/>
                  <a:pt x="2360645" y="25483"/>
                  <a:pt x="2495077" y="0"/>
                </a:cubicBezTo>
                <a:cubicBezTo>
                  <a:pt x="2629509" y="-25483"/>
                  <a:pt x="2846602" y="58777"/>
                  <a:pt x="3089143" y="0"/>
                </a:cubicBezTo>
                <a:cubicBezTo>
                  <a:pt x="3331684" y="-58777"/>
                  <a:pt x="3460868" y="34938"/>
                  <a:pt x="3802022" y="0"/>
                </a:cubicBezTo>
                <a:cubicBezTo>
                  <a:pt x="4143176" y="-34938"/>
                  <a:pt x="4026973" y="22983"/>
                  <a:pt x="4158462" y="0"/>
                </a:cubicBezTo>
                <a:cubicBezTo>
                  <a:pt x="4289951" y="-22983"/>
                  <a:pt x="4496470" y="9001"/>
                  <a:pt x="4752528" y="0"/>
                </a:cubicBezTo>
                <a:cubicBezTo>
                  <a:pt x="5008586" y="-9001"/>
                  <a:pt x="5105131" y="21245"/>
                  <a:pt x="5227781" y="0"/>
                </a:cubicBezTo>
                <a:cubicBezTo>
                  <a:pt x="5350431" y="-21245"/>
                  <a:pt x="5636658" y="5094"/>
                  <a:pt x="5821847" y="0"/>
                </a:cubicBezTo>
                <a:cubicBezTo>
                  <a:pt x="6007036" y="-5094"/>
                  <a:pt x="6010797" y="2605"/>
                  <a:pt x="6059473" y="0"/>
                </a:cubicBezTo>
                <a:cubicBezTo>
                  <a:pt x="6108149" y="-2605"/>
                  <a:pt x="6527545" y="52467"/>
                  <a:pt x="6653539" y="0"/>
                </a:cubicBezTo>
                <a:cubicBezTo>
                  <a:pt x="6779533" y="-52467"/>
                  <a:pt x="7014274" y="11034"/>
                  <a:pt x="7128792" y="0"/>
                </a:cubicBezTo>
                <a:cubicBezTo>
                  <a:pt x="7243310" y="-11034"/>
                  <a:pt x="7301539" y="24924"/>
                  <a:pt x="7366418" y="0"/>
                </a:cubicBezTo>
                <a:cubicBezTo>
                  <a:pt x="7431297" y="-24924"/>
                  <a:pt x="7736013" y="69520"/>
                  <a:pt x="7960484" y="0"/>
                </a:cubicBezTo>
                <a:cubicBezTo>
                  <a:pt x="8184955" y="-69520"/>
                  <a:pt x="8101362" y="3884"/>
                  <a:pt x="8198111" y="0"/>
                </a:cubicBezTo>
                <a:cubicBezTo>
                  <a:pt x="8294860" y="-3884"/>
                  <a:pt x="8507566" y="14379"/>
                  <a:pt x="8792177" y="0"/>
                </a:cubicBezTo>
                <a:cubicBezTo>
                  <a:pt x="9076788" y="-14379"/>
                  <a:pt x="9064768" y="49874"/>
                  <a:pt x="9267430" y="0"/>
                </a:cubicBezTo>
                <a:cubicBezTo>
                  <a:pt x="9470092" y="-49874"/>
                  <a:pt x="9431133" y="20976"/>
                  <a:pt x="9505056" y="0"/>
                </a:cubicBezTo>
                <a:cubicBezTo>
                  <a:pt x="9578979" y="-20976"/>
                  <a:pt x="9674887" y="3418"/>
                  <a:pt x="9742682" y="0"/>
                </a:cubicBezTo>
                <a:cubicBezTo>
                  <a:pt x="9810477" y="-3418"/>
                  <a:pt x="10282273" y="65866"/>
                  <a:pt x="10455562" y="0"/>
                </a:cubicBezTo>
                <a:cubicBezTo>
                  <a:pt x="10628851" y="-65866"/>
                  <a:pt x="10811755" y="6688"/>
                  <a:pt x="11049628" y="0"/>
                </a:cubicBezTo>
                <a:cubicBezTo>
                  <a:pt x="11287501" y="-6688"/>
                  <a:pt x="11621940" y="83725"/>
                  <a:pt x="11881320" y="0"/>
                </a:cubicBezTo>
                <a:cubicBezTo>
                  <a:pt x="11923657" y="102663"/>
                  <a:pt x="11848844" y="246958"/>
                  <a:pt x="11881320" y="476130"/>
                </a:cubicBezTo>
                <a:cubicBezTo>
                  <a:pt x="11913796" y="705302"/>
                  <a:pt x="11844291" y="949263"/>
                  <a:pt x="11881320" y="1092299"/>
                </a:cubicBezTo>
                <a:cubicBezTo>
                  <a:pt x="11918349" y="1235335"/>
                  <a:pt x="11861964" y="1421036"/>
                  <a:pt x="11881320" y="1568430"/>
                </a:cubicBezTo>
                <a:cubicBezTo>
                  <a:pt x="11900676" y="1715824"/>
                  <a:pt x="11826485" y="1855860"/>
                  <a:pt x="11881320" y="2044560"/>
                </a:cubicBezTo>
                <a:cubicBezTo>
                  <a:pt x="11936155" y="2233260"/>
                  <a:pt x="11863155" y="2543026"/>
                  <a:pt x="11881320" y="2800767"/>
                </a:cubicBezTo>
                <a:cubicBezTo>
                  <a:pt x="11503364" y="2875687"/>
                  <a:pt x="11436917" y="2751050"/>
                  <a:pt x="11049628" y="2800767"/>
                </a:cubicBezTo>
                <a:cubicBezTo>
                  <a:pt x="10662339" y="2850484"/>
                  <a:pt x="10893322" y="2779560"/>
                  <a:pt x="10812001" y="2800767"/>
                </a:cubicBezTo>
                <a:cubicBezTo>
                  <a:pt x="10730680" y="2821974"/>
                  <a:pt x="10625721" y="2793394"/>
                  <a:pt x="10574375" y="2800767"/>
                </a:cubicBezTo>
                <a:cubicBezTo>
                  <a:pt x="10523029" y="2808140"/>
                  <a:pt x="10429802" y="2778959"/>
                  <a:pt x="10336748" y="2800767"/>
                </a:cubicBezTo>
                <a:cubicBezTo>
                  <a:pt x="10243694" y="2822575"/>
                  <a:pt x="10086543" y="2794273"/>
                  <a:pt x="9980309" y="2800767"/>
                </a:cubicBezTo>
                <a:cubicBezTo>
                  <a:pt x="9874075" y="2807261"/>
                  <a:pt x="9503425" y="2774927"/>
                  <a:pt x="9148616" y="2800767"/>
                </a:cubicBezTo>
                <a:cubicBezTo>
                  <a:pt x="8793807" y="2826607"/>
                  <a:pt x="8810379" y="2791495"/>
                  <a:pt x="8554550" y="2800767"/>
                </a:cubicBezTo>
                <a:cubicBezTo>
                  <a:pt x="8298721" y="2810039"/>
                  <a:pt x="8399881" y="2796263"/>
                  <a:pt x="8316924" y="2800767"/>
                </a:cubicBezTo>
                <a:cubicBezTo>
                  <a:pt x="8233967" y="2805271"/>
                  <a:pt x="7999599" y="2753717"/>
                  <a:pt x="7841671" y="2800767"/>
                </a:cubicBezTo>
                <a:cubicBezTo>
                  <a:pt x="7683743" y="2847817"/>
                  <a:pt x="7392961" y="2722852"/>
                  <a:pt x="7009979" y="2800767"/>
                </a:cubicBezTo>
                <a:cubicBezTo>
                  <a:pt x="6626997" y="2878682"/>
                  <a:pt x="6803957" y="2794407"/>
                  <a:pt x="6653539" y="2800767"/>
                </a:cubicBezTo>
                <a:cubicBezTo>
                  <a:pt x="6503121" y="2807127"/>
                  <a:pt x="6267425" y="2780767"/>
                  <a:pt x="6059473" y="2800767"/>
                </a:cubicBezTo>
                <a:cubicBezTo>
                  <a:pt x="5851521" y="2820767"/>
                  <a:pt x="5818093" y="2762013"/>
                  <a:pt x="5703034" y="2800767"/>
                </a:cubicBezTo>
                <a:cubicBezTo>
                  <a:pt x="5587975" y="2839521"/>
                  <a:pt x="5165121" y="2734217"/>
                  <a:pt x="4990154" y="2800767"/>
                </a:cubicBezTo>
                <a:cubicBezTo>
                  <a:pt x="4815187" y="2867317"/>
                  <a:pt x="4506106" y="2734112"/>
                  <a:pt x="4158462" y="2800767"/>
                </a:cubicBezTo>
                <a:cubicBezTo>
                  <a:pt x="3810818" y="2867422"/>
                  <a:pt x="3947486" y="2784055"/>
                  <a:pt x="3802022" y="2800767"/>
                </a:cubicBezTo>
                <a:cubicBezTo>
                  <a:pt x="3656558" y="2817479"/>
                  <a:pt x="3543865" y="2763223"/>
                  <a:pt x="3445583" y="2800767"/>
                </a:cubicBezTo>
                <a:cubicBezTo>
                  <a:pt x="3347301" y="2838311"/>
                  <a:pt x="3083534" y="2745838"/>
                  <a:pt x="2970330" y="2800767"/>
                </a:cubicBezTo>
                <a:cubicBezTo>
                  <a:pt x="2857126" y="2855696"/>
                  <a:pt x="2734603" y="2797301"/>
                  <a:pt x="2613890" y="2800767"/>
                </a:cubicBezTo>
                <a:cubicBezTo>
                  <a:pt x="2493177" y="2804233"/>
                  <a:pt x="2429937" y="2791155"/>
                  <a:pt x="2376264" y="2800767"/>
                </a:cubicBezTo>
                <a:cubicBezTo>
                  <a:pt x="2322591" y="2810379"/>
                  <a:pt x="1775822" y="2713541"/>
                  <a:pt x="1544572" y="2800767"/>
                </a:cubicBezTo>
                <a:cubicBezTo>
                  <a:pt x="1313322" y="2887993"/>
                  <a:pt x="1227399" y="2757665"/>
                  <a:pt x="1069319" y="2800767"/>
                </a:cubicBezTo>
                <a:cubicBezTo>
                  <a:pt x="911239" y="2843869"/>
                  <a:pt x="822070" y="2790428"/>
                  <a:pt x="594066" y="2800767"/>
                </a:cubicBezTo>
                <a:cubicBezTo>
                  <a:pt x="366062" y="2811106"/>
                  <a:pt x="223202" y="2730305"/>
                  <a:pt x="0" y="2800767"/>
                </a:cubicBezTo>
                <a:cubicBezTo>
                  <a:pt x="-59384" y="2543117"/>
                  <a:pt x="54305" y="2487946"/>
                  <a:pt x="0" y="2268621"/>
                </a:cubicBezTo>
                <a:cubicBezTo>
                  <a:pt x="-54305" y="2049296"/>
                  <a:pt x="28918" y="1853581"/>
                  <a:pt x="0" y="1680460"/>
                </a:cubicBezTo>
                <a:cubicBezTo>
                  <a:pt x="-28918" y="1507339"/>
                  <a:pt x="58941" y="1381998"/>
                  <a:pt x="0" y="1120307"/>
                </a:cubicBezTo>
                <a:cubicBezTo>
                  <a:pt x="-58941" y="858616"/>
                  <a:pt x="30266" y="802987"/>
                  <a:pt x="0" y="560153"/>
                </a:cubicBezTo>
                <a:cubicBezTo>
                  <a:pt x="-30266" y="317319"/>
                  <a:pt x="14674" y="162302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58811686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l"/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@name PIO - Digital I/O </a:t>
            </a:r>
            <a:r>
              <a:rPr lang="pt-B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control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 for pins PIO0_17..Digital I/O </a:t>
            </a:r>
            <a:r>
              <a:rPr lang="pt-B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control</a:t>
            </a:r>
            <a:r>
              <a:rPr lang="pt-BR" sz="1600" dirty="0">
                <a:solidFill>
                  <a:srgbClr val="3F7F5F"/>
                </a:solidFill>
                <a:latin typeface="Consolas" panose="020B0609020204030204" pitchFamily="49" charset="0"/>
              </a:rPr>
              <a:t> for pins PIO1_10 */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@{ */</a:t>
            </a:r>
          </a:p>
          <a:p>
            <a:pPr algn="l"/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IOCON_PIO_MODE_MASK                      (0x18U)</a:t>
            </a:r>
          </a:p>
          <a:p>
            <a:pPr algn="l"/>
            <a:r>
              <a:rPr lang="it-IT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it-IT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IOCON_PIO_MODE_SHIFT                     (3U)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MODE - Selects function mode (on-chip pull-up/pull-down resistor control).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0b00..Inactive. Inactive (no pull-down/pull-up resistor enabled).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0b01..Pull-down. Pull-down resistor enabled.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0b10..Pull-up. Pull-up resistor enabled.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0b11..Repeater.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Repeater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mode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*/</a:t>
            </a:r>
          </a:p>
          <a:p>
            <a:pPr algn="l"/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IOCON_PIO_MODE(x)   (((uint32_t)(((uint32_t)(x)) &lt;&lt; IOCON_PIO_MODE_SHIFT)) &amp; IOCON_PIO_MODE_MASK)</a:t>
            </a:r>
            <a:endParaRPr lang="es-AR" sz="1400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4DCDD50-1501-427E-AD1F-A2BAED767ABD}"/>
              </a:ext>
            </a:extLst>
          </p:cNvPr>
          <p:cNvSpPr txBox="1"/>
          <p:nvPr/>
        </p:nvSpPr>
        <p:spPr>
          <a:xfrm>
            <a:off x="191344" y="4292360"/>
            <a:ext cx="11881320" cy="2062103"/>
          </a:xfrm>
          <a:custGeom>
            <a:avLst/>
            <a:gdLst>
              <a:gd name="connsiteX0" fmla="*/ 0 w 11881320"/>
              <a:gd name="connsiteY0" fmla="*/ 0 h 2062103"/>
              <a:gd name="connsiteX1" fmla="*/ 237626 w 11881320"/>
              <a:gd name="connsiteY1" fmla="*/ 0 h 2062103"/>
              <a:gd name="connsiteX2" fmla="*/ 712879 w 11881320"/>
              <a:gd name="connsiteY2" fmla="*/ 0 h 2062103"/>
              <a:gd name="connsiteX3" fmla="*/ 1425758 w 11881320"/>
              <a:gd name="connsiteY3" fmla="*/ 0 h 2062103"/>
              <a:gd name="connsiteX4" fmla="*/ 1782198 w 11881320"/>
              <a:gd name="connsiteY4" fmla="*/ 0 h 2062103"/>
              <a:gd name="connsiteX5" fmla="*/ 2138638 w 11881320"/>
              <a:gd name="connsiteY5" fmla="*/ 0 h 2062103"/>
              <a:gd name="connsiteX6" fmla="*/ 2851517 w 11881320"/>
              <a:gd name="connsiteY6" fmla="*/ 0 h 2062103"/>
              <a:gd name="connsiteX7" fmla="*/ 3089143 w 11881320"/>
              <a:gd name="connsiteY7" fmla="*/ 0 h 2062103"/>
              <a:gd name="connsiteX8" fmla="*/ 3802022 w 11881320"/>
              <a:gd name="connsiteY8" fmla="*/ 0 h 2062103"/>
              <a:gd name="connsiteX9" fmla="*/ 4396088 w 11881320"/>
              <a:gd name="connsiteY9" fmla="*/ 0 h 2062103"/>
              <a:gd name="connsiteX10" fmla="*/ 5108968 w 11881320"/>
              <a:gd name="connsiteY10" fmla="*/ 0 h 2062103"/>
              <a:gd name="connsiteX11" fmla="*/ 5821847 w 11881320"/>
              <a:gd name="connsiteY11" fmla="*/ 0 h 2062103"/>
              <a:gd name="connsiteX12" fmla="*/ 6415913 w 11881320"/>
              <a:gd name="connsiteY12" fmla="*/ 0 h 2062103"/>
              <a:gd name="connsiteX13" fmla="*/ 7247605 w 11881320"/>
              <a:gd name="connsiteY13" fmla="*/ 0 h 2062103"/>
              <a:gd name="connsiteX14" fmla="*/ 7485232 w 11881320"/>
              <a:gd name="connsiteY14" fmla="*/ 0 h 2062103"/>
              <a:gd name="connsiteX15" fmla="*/ 7841671 w 11881320"/>
              <a:gd name="connsiteY15" fmla="*/ 0 h 2062103"/>
              <a:gd name="connsiteX16" fmla="*/ 8673364 w 11881320"/>
              <a:gd name="connsiteY16" fmla="*/ 0 h 2062103"/>
              <a:gd name="connsiteX17" fmla="*/ 9505056 w 11881320"/>
              <a:gd name="connsiteY17" fmla="*/ 0 h 2062103"/>
              <a:gd name="connsiteX18" fmla="*/ 9742682 w 11881320"/>
              <a:gd name="connsiteY18" fmla="*/ 0 h 2062103"/>
              <a:gd name="connsiteX19" fmla="*/ 9980309 w 11881320"/>
              <a:gd name="connsiteY19" fmla="*/ 0 h 2062103"/>
              <a:gd name="connsiteX20" fmla="*/ 10455562 w 11881320"/>
              <a:gd name="connsiteY20" fmla="*/ 0 h 2062103"/>
              <a:gd name="connsiteX21" fmla="*/ 10693188 w 11881320"/>
              <a:gd name="connsiteY21" fmla="*/ 0 h 2062103"/>
              <a:gd name="connsiteX22" fmla="*/ 11287254 w 11881320"/>
              <a:gd name="connsiteY22" fmla="*/ 0 h 2062103"/>
              <a:gd name="connsiteX23" fmla="*/ 11881320 w 11881320"/>
              <a:gd name="connsiteY23" fmla="*/ 0 h 2062103"/>
              <a:gd name="connsiteX24" fmla="*/ 11881320 w 11881320"/>
              <a:gd name="connsiteY24" fmla="*/ 515526 h 2062103"/>
              <a:gd name="connsiteX25" fmla="*/ 11881320 w 11881320"/>
              <a:gd name="connsiteY25" fmla="*/ 1051673 h 2062103"/>
              <a:gd name="connsiteX26" fmla="*/ 11881320 w 11881320"/>
              <a:gd name="connsiteY26" fmla="*/ 1505335 h 2062103"/>
              <a:gd name="connsiteX27" fmla="*/ 11881320 w 11881320"/>
              <a:gd name="connsiteY27" fmla="*/ 2062103 h 2062103"/>
              <a:gd name="connsiteX28" fmla="*/ 11287254 w 11881320"/>
              <a:gd name="connsiteY28" fmla="*/ 2062103 h 2062103"/>
              <a:gd name="connsiteX29" fmla="*/ 10812001 w 11881320"/>
              <a:gd name="connsiteY29" fmla="*/ 2062103 h 2062103"/>
              <a:gd name="connsiteX30" fmla="*/ 10336748 w 11881320"/>
              <a:gd name="connsiteY30" fmla="*/ 2062103 h 2062103"/>
              <a:gd name="connsiteX31" fmla="*/ 9623869 w 11881320"/>
              <a:gd name="connsiteY31" fmla="*/ 2062103 h 2062103"/>
              <a:gd name="connsiteX32" fmla="*/ 9386243 w 11881320"/>
              <a:gd name="connsiteY32" fmla="*/ 2062103 h 2062103"/>
              <a:gd name="connsiteX33" fmla="*/ 9148616 w 11881320"/>
              <a:gd name="connsiteY33" fmla="*/ 2062103 h 2062103"/>
              <a:gd name="connsiteX34" fmla="*/ 8910990 w 11881320"/>
              <a:gd name="connsiteY34" fmla="*/ 2062103 h 2062103"/>
              <a:gd name="connsiteX35" fmla="*/ 8198111 w 11881320"/>
              <a:gd name="connsiteY35" fmla="*/ 2062103 h 2062103"/>
              <a:gd name="connsiteX36" fmla="*/ 7366418 w 11881320"/>
              <a:gd name="connsiteY36" fmla="*/ 2062103 h 2062103"/>
              <a:gd name="connsiteX37" fmla="*/ 7128792 w 11881320"/>
              <a:gd name="connsiteY37" fmla="*/ 2062103 h 2062103"/>
              <a:gd name="connsiteX38" fmla="*/ 6772352 w 11881320"/>
              <a:gd name="connsiteY38" fmla="*/ 2062103 h 2062103"/>
              <a:gd name="connsiteX39" fmla="*/ 6415913 w 11881320"/>
              <a:gd name="connsiteY39" fmla="*/ 2062103 h 2062103"/>
              <a:gd name="connsiteX40" fmla="*/ 5584220 w 11881320"/>
              <a:gd name="connsiteY40" fmla="*/ 2062103 h 2062103"/>
              <a:gd name="connsiteX41" fmla="*/ 4871341 w 11881320"/>
              <a:gd name="connsiteY41" fmla="*/ 2062103 h 2062103"/>
              <a:gd name="connsiteX42" fmla="*/ 4277275 w 11881320"/>
              <a:gd name="connsiteY42" fmla="*/ 2062103 h 2062103"/>
              <a:gd name="connsiteX43" fmla="*/ 3802022 w 11881320"/>
              <a:gd name="connsiteY43" fmla="*/ 2062103 h 2062103"/>
              <a:gd name="connsiteX44" fmla="*/ 2970330 w 11881320"/>
              <a:gd name="connsiteY44" fmla="*/ 2062103 h 2062103"/>
              <a:gd name="connsiteX45" fmla="*/ 2376264 w 11881320"/>
              <a:gd name="connsiteY45" fmla="*/ 2062103 h 2062103"/>
              <a:gd name="connsiteX46" fmla="*/ 2019824 w 11881320"/>
              <a:gd name="connsiteY46" fmla="*/ 2062103 h 2062103"/>
              <a:gd name="connsiteX47" fmla="*/ 1306945 w 11881320"/>
              <a:gd name="connsiteY47" fmla="*/ 2062103 h 2062103"/>
              <a:gd name="connsiteX48" fmla="*/ 0 w 11881320"/>
              <a:gd name="connsiteY48" fmla="*/ 2062103 h 2062103"/>
              <a:gd name="connsiteX49" fmla="*/ 0 w 11881320"/>
              <a:gd name="connsiteY49" fmla="*/ 1546577 h 2062103"/>
              <a:gd name="connsiteX50" fmla="*/ 0 w 11881320"/>
              <a:gd name="connsiteY50" fmla="*/ 1031052 h 2062103"/>
              <a:gd name="connsiteX51" fmla="*/ 0 w 11881320"/>
              <a:gd name="connsiteY51" fmla="*/ 536147 h 2062103"/>
              <a:gd name="connsiteX52" fmla="*/ 0 w 11881320"/>
              <a:gd name="connsiteY52" fmla="*/ 0 h 206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11881320" h="2062103" extrusionOk="0">
                <a:moveTo>
                  <a:pt x="0" y="0"/>
                </a:moveTo>
                <a:cubicBezTo>
                  <a:pt x="102941" y="-10818"/>
                  <a:pt x="128919" y="3588"/>
                  <a:pt x="237626" y="0"/>
                </a:cubicBezTo>
                <a:cubicBezTo>
                  <a:pt x="346333" y="-3588"/>
                  <a:pt x="534471" y="6191"/>
                  <a:pt x="712879" y="0"/>
                </a:cubicBezTo>
                <a:cubicBezTo>
                  <a:pt x="891287" y="-6191"/>
                  <a:pt x="1207099" y="37952"/>
                  <a:pt x="1425758" y="0"/>
                </a:cubicBezTo>
                <a:cubicBezTo>
                  <a:pt x="1644417" y="-37952"/>
                  <a:pt x="1645580" y="33539"/>
                  <a:pt x="1782198" y="0"/>
                </a:cubicBezTo>
                <a:cubicBezTo>
                  <a:pt x="1918816" y="-33539"/>
                  <a:pt x="2039269" y="38400"/>
                  <a:pt x="2138638" y="0"/>
                </a:cubicBezTo>
                <a:cubicBezTo>
                  <a:pt x="2238007" y="-38400"/>
                  <a:pt x="2555597" y="55803"/>
                  <a:pt x="2851517" y="0"/>
                </a:cubicBezTo>
                <a:cubicBezTo>
                  <a:pt x="3147437" y="-55803"/>
                  <a:pt x="3029235" y="6308"/>
                  <a:pt x="3089143" y="0"/>
                </a:cubicBezTo>
                <a:cubicBezTo>
                  <a:pt x="3149051" y="-6308"/>
                  <a:pt x="3642284" y="79526"/>
                  <a:pt x="3802022" y="0"/>
                </a:cubicBezTo>
                <a:cubicBezTo>
                  <a:pt x="3961760" y="-79526"/>
                  <a:pt x="4234594" y="70695"/>
                  <a:pt x="4396088" y="0"/>
                </a:cubicBezTo>
                <a:cubicBezTo>
                  <a:pt x="4557582" y="-70695"/>
                  <a:pt x="4838079" y="8235"/>
                  <a:pt x="5108968" y="0"/>
                </a:cubicBezTo>
                <a:cubicBezTo>
                  <a:pt x="5379857" y="-8235"/>
                  <a:pt x="5580939" y="66111"/>
                  <a:pt x="5821847" y="0"/>
                </a:cubicBezTo>
                <a:cubicBezTo>
                  <a:pt x="6062755" y="-66111"/>
                  <a:pt x="6132628" y="50785"/>
                  <a:pt x="6415913" y="0"/>
                </a:cubicBezTo>
                <a:cubicBezTo>
                  <a:pt x="6699198" y="-50785"/>
                  <a:pt x="6877257" y="5533"/>
                  <a:pt x="7247605" y="0"/>
                </a:cubicBezTo>
                <a:cubicBezTo>
                  <a:pt x="7617953" y="-5533"/>
                  <a:pt x="7426962" y="19306"/>
                  <a:pt x="7485232" y="0"/>
                </a:cubicBezTo>
                <a:cubicBezTo>
                  <a:pt x="7543502" y="-19306"/>
                  <a:pt x="7765108" y="39024"/>
                  <a:pt x="7841671" y="0"/>
                </a:cubicBezTo>
                <a:cubicBezTo>
                  <a:pt x="7918234" y="-39024"/>
                  <a:pt x="8290191" y="76385"/>
                  <a:pt x="8673364" y="0"/>
                </a:cubicBezTo>
                <a:cubicBezTo>
                  <a:pt x="9056537" y="-76385"/>
                  <a:pt x="9311241" y="22444"/>
                  <a:pt x="9505056" y="0"/>
                </a:cubicBezTo>
                <a:cubicBezTo>
                  <a:pt x="9698871" y="-22444"/>
                  <a:pt x="9666670" y="2024"/>
                  <a:pt x="9742682" y="0"/>
                </a:cubicBezTo>
                <a:cubicBezTo>
                  <a:pt x="9818694" y="-2024"/>
                  <a:pt x="9894014" y="12159"/>
                  <a:pt x="9980309" y="0"/>
                </a:cubicBezTo>
                <a:cubicBezTo>
                  <a:pt x="10066604" y="-12159"/>
                  <a:pt x="10254183" y="41858"/>
                  <a:pt x="10455562" y="0"/>
                </a:cubicBezTo>
                <a:cubicBezTo>
                  <a:pt x="10656941" y="-41858"/>
                  <a:pt x="10620134" y="8744"/>
                  <a:pt x="10693188" y="0"/>
                </a:cubicBezTo>
                <a:cubicBezTo>
                  <a:pt x="10766242" y="-8744"/>
                  <a:pt x="11106002" y="49587"/>
                  <a:pt x="11287254" y="0"/>
                </a:cubicBezTo>
                <a:cubicBezTo>
                  <a:pt x="11468506" y="-49587"/>
                  <a:pt x="11669828" y="24445"/>
                  <a:pt x="11881320" y="0"/>
                </a:cubicBezTo>
                <a:cubicBezTo>
                  <a:pt x="11913576" y="202700"/>
                  <a:pt x="11875786" y="274561"/>
                  <a:pt x="11881320" y="515526"/>
                </a:cubicBezTo>
                <a:cubicBezTo>
                  <a:pt x="11886854" y="756491"/>
                  <a:pt x="11875568" y="802727"/>
                  <a:pt x="11881320" y="1051673"/>
                </a:cubicBezTo>
                <a:cubicBezTo>
                  <a:pt x="11887072" y="1300619"/>
                  <a:pt x="11860527" y="1325096"/>
                  <a:pt x="11881320" y="1505335"/>
                </a:cubicBezTo>
                <a:cubicBezTo>
                  <a:pt x="11902113" y="1685574"/>
                  <a:pt x="11866622" y="1887075"/>
                  <a:pt x="11881320" y="2062103"/>
                </a:cubicBezTo>
                <a:cubicBezTo>
                  <a:pt x="11608145" y="2111445"/>
                  <a:pt x="11466000" y="2037234"/>
                  <a:pt x="11287254" y="2062103"/>
                </a:cubicBezTo>
                <a:cubicBezTo>
                  <a:pt x="11108508" y="2086972"/>
                  <a:pt x="10989965" y="2008788"/>
                  <a:pt x="10812001" y="2062103"/>
                </a:cubicBezTo>
                <a:cubicBezTo>
                  <a:pt x="10634037" y="2115418"/>
                  <a:pt x="10524887" y="2034128"/>
                  <a:pt x="10336748" y="2062103"/>
                </a:cubicBezTo>
                <a:cubicBezTo>
                  <a:pt x="10148609" y="2090078"/>
                  <a:pt x="9833011" y="2036498"/>
                  <a:pt x="9623869" y="2062103"/>
                </a:cubicBezTo>
                <a:cubicBezTo>
                  <a:pt x="9414727" y="2087708"/>
                  <a:pt x="9479610" y="2056387"/>
                  <a:pt x="9386243" y="2062103"/>
                </a:cubicBezTo>
                <a:cubicBezTo>
                  <a:pt x="9292876" y="2067819"/>
                  <a:pt x="9211212" y="2055534"/>
                  <a:pt x="9148616" y="2062103"/>
                </a:cubicBezTo>
                <a:cubicBezTo>
                  <a:pt x="9086020" y="2068672"/>
                  <a:pt x="9022731" y="2048787"/>
                  <a:pt x="8910990" y="2062103"/>
                </a:cubicBezTo>
                <a:cubicBezTo>
                  <a:pt x="8799249" y="2075419"/>
                  <a:pt x="8344109" y="1994063"/>
                  <a:pt x="8198111" y="2062103"/>
                </a:cubicBezTo>
                <a:cubicBezTo>
                  <a:pt x="8052113" y="2130143"/>
                  <a:pt x="7746613" y="1990155"/>
                  <a:pt x="7366418" y="2062103"/>
                </a:cubicBezTo>
                <a:cubicBezTo>
                  <a:pt x="6986223" y="2134051"/>
                  <a:pt x="7197387" y="2035390"/>
                  <a:pt x="7128792" y="2062103"/>
                </a:cubicBezTo>
                <a:cubicBezTo>
                  <a:pt x="7060197" y="2088816"/>
                  <a:pt x="6922279" y="2052002"/>
                  <a:pt x="6772352" y="2062103"/>
                </a:cubicBezTo>
                <a:cubicBezTo>
                  <a:pt x="6622425" y="2072204"/>
                  <a:pt x="6504679" y="2058500"/>
                  <a:pt x="6415913" y="2062103"/>
                </a:cubicBezTo>
                <a:cubicBezTo>
                  <a:pt x="6327147" y="2065706"/>
                  <a:pt x="5968551" y="2056648"/>
                  <a:pt x="5584220" y="2062103"/>
                </a:cubicBezTo>
                <a:cubicBezTo>
                  <a:pt x="5199889" y="2067558"/>
                  <a:pt x="5061074" y="2023951"/>
                  <a:pt x="4871341" y="2062103"/>
                </a:cubicBezTo>
                <a:cubicBezTo>
                  <a:pt x="4681608" y="2100255"/>
                  <a:pt x="4545976" y="2051161"/>
                  <a:pt x="4277275" y="2062103"/>
                </a:cubicBezTo>
                <a:cubicBezTo>
                  <a:pt x="4008574" y="2073045"/>
                  <a:pt x="3902152" y="2061880"/>
                  <a:pt x="3802022" y="2062103"/>
                </a:cubicBezTo>
                <a:cubicBezTo>
                  <a:pt x="3701892" y="2062326"/>
                  <a:pt x="3227549" y="2030677"/>
                  <a:pt x="2970330" y="2062103"/>
                </a:cubicBezTo>
                <a:cubicBezTo>
                  <a:pt x="2713111" y="2093529"/>
                  <a:pt x="2660980" y="1993682"/>
                  <a:pt x="2376264" y="2062103"/>
                </a:cubicBezTo>
                <a:cubicBezTo>
                  <a:pt x="2091548" y="2130524"/>
                  <a:pt x="2194040" y="2050983"/>
                  <a:pt x="2019824" y="2062103"/>
                </a:cubicBezTo>
                <a:cubicBezTo>
                  <a:pt x="1845608" y="2073223"/>
                  <a:pt x="1542721" y="2044452"/>
                  <a:pt x="1306945" y="2062103"/>
                </a:cubicBezTo>
                <a:cubicBezTo>
                  <a:pt x="1071169" y="2079754"/>
                  <a:pt x="389607" y="1970782"/>
                  <a:pt x="0" y="2062103"/>
                </a:cubicBezTo>
                <a:cubicBezTo>
                  <a:pt x="-61530" y="1909018"/>
                  <a:pt x="28209" y="1734674"/>
                  <a:pt x="0" y="1546577"/>
                </a:cubicBezTo>
                <a:cubicBezTo>
                  <a:pt x="-28209" y="1358480"/>
                  <a:pt x="41406" y="1267951"/>
                  <a:pt x="0" y="1031052"/>
                </a:cubicBezTo>
                <a:cubicBezTo>
                  <a:pt x="-41406" y="794153"/>
                  <a:pt x="59248" y="715382"/>
                  <a:pt x="0" y="536147"/>
                </a:cubicBezTo>
                <a:cubicBezTo>
                  <a:pt x="-59248" y="356912"/>
                  <a:pt x="5680" y="220146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1948091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l"/>
            <a:r>
              <a:rPr lang="pl-PL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pl-PL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IOCON_PIO_OD_MASK                        (0x400U)</a:t>
            </a:r>
          </a:p>
          <a:p>
            <a:pPr algn="l"/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IOCON_PIO_OD_SHIFT                       (10U)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/*! OD - Open-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drain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</a:t>
            </a:r>
            <a:r>
              <a:rPr lang="es-AR" sz="1600" dirty="0" err="1">
                <a:solidFill>
                  <a:srgbClr val="3F7F5F"/>
                </a:solidFill>
                <a:latin typeface="Consolas" panose="020B0609020204030204" pitchFamily="49" charset="0"/>
              </a:rPr>
              <a:t>mode</a:t>
            </a:r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0b0..Disable.</a:t>
            </a:r>
          </a:p>
          <a:p>
            <a:pPr algn="l"/>
            <a:r>
              <a:rPr lang="en-US" sz="1600" dirty="0">
                <a:solidFill>
                  <a:srgbClr val="3F7F5F"/>
                </a:solidFill>
                <a:latin typeface="Consolas" panose="020B0609020204030204" pitchFamily="49" charset="0"/>
              </a:rPr>
              <a:t> *  0b1..Open-drain mode enabled. Remark: This is not a true open-drain mode.</a:t>
            </a:r>
          </a:p>
          <a:p>
            <a:pPr algn="l"/>
            <a:r>
              <a:rPr lang="es-AR" sz="1600" dirty="0">
                <a:solidFill>
                  <a:srgbClr val="3F7F5F"/>
                </a:solidFill>
                <a:latin typeface="Consolas" panose="020B0609020204030204" pitchFamily="49" charset="0"/>
              </a:rPr>
              <a:t> */</a:t>
            </a:r>
          </a:p>
          <a:p>
            <a:r>
              <a:rPr lang="es-AR" sz="1600" b="1" dirty="0">
                <a:solidFill>
                  <a:srgbClr val="7F0055"/>
                </a:solidFill>
                <a:latin typeface="Consolas" panose="020B0609020204030204" pitchFamily="49" charset="0"/>
              </a:rPr>
              <a:t>#define</a:t>
            </a:r>
            <a:r>
              <a:rPr lang="es-A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IOCON_PIO_OD(x)    (((uint32_t)(((uint32_t)(x)) &lt;&lt; IOCON_PIO_OD_SHIFT)) &amp; IOCON_PIO_OD_MASK)</a:t>
            </a:r>
          </a:p>
          <a:p>
            <a:pPr algn="l"/>
            <a:endParaRPr lang="es-AR" sz="1600" dirty="0"/>
          </a:p>
        </p:txBody>
      </p:sp>
    </p:spTree>
    <p:extLst>
      <p:ext uri="{BB962C8B-B14F-4D97-AF65-F5344CB8AC3E}">
        <p14:creationId xmlns:p14="http://schemas.microsoft.com/office/powerpoint/2010/main" val="944855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Configurando el tipo de entrada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981201"/>
            <a:ext cx="10350500" cy="2239887"/>
          </a:xfrm>
        </p:spPr>
        <p:txBody>
          <a:bodyPr/>
          <a:lstStyle/>
          <a:p>
            <a:r>
              <a:rPr lang="es-AR" dirty="0" err="1"/>
              <a:t>void</a:t>
            </a:r>
            <a:r>
              <a:rPr lang="es-AR" dirty="0"/>
              <a:t> </a:t>
            </a:r>
            <a:r>
              <a:rPr lang="es-AR" dirty="0" err="1"/>
              <a:t>SetPINMODE_IN</a:t>
            </a:r>
            <a:r>
              <a:rPr lang="es-AR" dirty="0"/>
              <a:t>(uint32_t Pin, uint32_t Modo)</a:t>
            </a:r>
          </a:p>
          <a:p>
            <a:r>
              <a:rPr lang="es-AR" dirty="0"/>
              <a:t>{    </a:t>
            </a:r>
          </a:p>
          <a:p>
            <a:r>
              <a:rPr lang="es-AR" dirty="0"/>
              <a:t>	IOCON-&gt;PIO[Pin] = ((IOCON-&gt;PIO[Pin] &amp; (~(IOCON_PIO_MODE_MASK))) | IOCON_PIO_MODE(Modo));</a:t>
            </a:r>
          </a:p>
          <a:p>
            <a:r>
              <a:rPr lang="es-AR" dirty="0"/>
              <a:t>}</a:t>
            </a:r>
          </a:p>
          <a:p>
            <a:endParaRPr lang="es-AR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11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30967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Configurando el tipo de salida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981201"/>
            <a:ext cx="10350500" cy="2383903"/>
          </a:xfrm>
        </p:spPr>
        <p:txBody>
          <a:bodyPr/>
          <a:lstStyle/>
          <a:p>
            <a:r>
              <a:rPr lang="es-AR" dirty="0" err="1"/>
              <a:t>void</a:t>
            </a:r>
            <a:r>
              <a:rPr lang="es-AR" dirty="0"/>
              <a:t> </a:t>
            </a:r>
            <a:r>
              <a:rPr lang="es-AR" dirty="0" err="1"/>
              <a:t>SetPINMODE_OUT</a:t>
            </a:r>
            <a:r>
              <a:rPr lang="es-AR" dirty="0"/>
              <a:t>(uint32_t Pin, uint32_t Modo)</a:t>
            </a:r>
          </a:p>
          <a:p>
            <a:r>
              <a:rPr lang="es-AR" dirty="0"/>
              <a:t>{    </a:t>
            </a:r>
          </a:p>
          <a:p>
            <a:r>
              <a:rPr lang="es-AR" dirty="0"/>
              <a:t>	IOCON-&gt;PIO[Pin] = ((IOCON-&gt;PIO[Pin] &amp; (~(IOCON_PIO_OD_MASK))) | IOCON_PIO_OD(Modo));</a:t>
            </a:r>
          </a:p>
          <a:p>
            <a:r>
              <a:rPr lang="es-AR" dirty="0"/>
              <a:t>}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12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01996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43436ED-D172-4094-B1BC-33974F9CC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41428" y="638665"/>
            <a:ext cx="1641094" cy="1641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856D8C-FB32-4DD5-A201-C41B5F85E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51" y="1387860"/>
            <a:ext cx="3519401" cy="951233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0726" name="Text Box 5">
            <a:extLst>
              <a:ext uri="{FF2B5EF4-FFF2-40B4-BE49-F238E27FC236}">
                <a16:creationId xmlns:a16="http://schemas.microsoft.com/office/drawing/2014/main" id="{94F17A02-1FBC-4C54-97F9-BAD1134CDD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85245" y="247179"/>
            <a:ext cx="7775575" cy="5175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Registros asociados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GPIO</a:t>
            </a:r>
            <a:r>
              <a:rPr lang="es-AR" altLang="es-AR" sz="2800" b="1" dirty="0">
                <a:solidFill>
                  <a:srgbClr val="0000FF"/>
                </a:solidFill>
                <a:latin typeface="Arial" panose="020B0604020202020204" pitchFamily="34" charset="0"/>
              </a:rPr>
              <a:t> y a </a:t>
            </a: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IOCON</a:t>
            </a:r>
          </a:p>
        </p:txBody>
      </p:sp>
      <p:sp>
        <p:nvSpPr>
          <p:cNvPr id="30730" name="Freeform 9">
            <a:extLst>
              <a:ext uri="{FF2B5EF4-FFF2-40B4-BE49-F238E27FC236}">
                <a16:creationId xmlns:a16="http://schemas.microsoft.com/office/drawing/2014/main" id="{C6B833E1-D663-4CBE-811C-8750ACFC7428}"/>
              </a:ext>
            </a:extLst>
          </p:cNvPr>
          <p:cNvSpPr>
            <a:spLocks noChangeArrowheads="1"/>
          </p:cNvSpPr>
          <p:nvPr/>
        </p:nvSpPr>
        <p:spPr bwMode="auto">
          <a:xfrm rot="8551011">
            <a:off x="3343683" y="2168391"/>
            <a:ext cx="918114" cy="1223963"/>
          </a:xfrm>
          <a:custGeom>
            <a:avLst/>
            <a:gdLst>
              <a:gd name="T0" fmla="*/ 2147483646 w 841"/>
              <a:gd name="T1" fmla="*/ 2147483646 h 854"/>
              <a:gd name="T2" fmla="*/ 2147483646 w 841"/>
              <a:gd name="T3" fmla="*/ 2147483646 h 854"/>
              <a:gd name="T4" fmla="*/ 2147483646 w 841"/>
              <a:gd name="T5" fmla="*/ 2147483646 h 854"/>
              <a:gd name="T6" fmla="*/ 2147483646 w 841"/>
              <a:gd name="T7" fmla="*/ 0 h 854"/>
              <a:gd name="T8" fmla="*/ 0 w 841"/>
              <a:gd name="T9" fmla="*/ 0 h 854"/>
              <a:gd name="T10" fmla="*/ 0 w 841"/>
              <a:gd name="T11" fmla="*/ 2147483646 h 854"/>
              <a:gd name="T12" fmla="*/ 2147483646 w 841"/>
              <a:gd name="T13" fmla="*/ 2147483646 h 854"/>
              <a:gd name="T14" fmla="*/ 2147483646 w 841"/>
              <a:gd name="T15" fmla="*/ 2147483646 h 854"/>
              <a:gd name="T16" fmla="*/ 2147483646 w 841"/>
              <a:gd name="T17" fmla="*/ 2147483646 h 854"/>
              <a:gd name="T18" fmla="*/ 2147483646 w 841"/>
              <a:gd name="T19" fmla="*/ 2147483646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729FCF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0731" name="Freeform 10">
            <a:extLst>
              <a:ext uri="{FF2B5EF4-FFF2-40B4-BE49-F238E27FC236}">
                <a16:creationId xmlns:a16="http://schemas.microsoft.com/office/drawing/2014/main" id="{6D4C1015-C0F0-45B9-B55D-5807090CC434}"/>
              </a:ext>
            </a:extLst>
          </p:cNvPr>
          <p:cNvSpPr>
            <a:spLocks noChangeArrowheads="1"/>
          </p:cNvSpPr>
          <p:nvPr/>
        </p:nvSpPr>
        <p:spPr bwMode="auto">
          <a:xfrm rot="2640000" flipV="1">
            <a:off x="7745733" y="2130470"/>
            <a:ext cx="936625" cy="1014503"/>
          </a:xfrm>
          <a:custGeom>
            <a:avLst/>
            <a:gdLst>
              <a:gd name="T0" fmla="*/ 2147483646 w 841"/>
              <a:gd name="T1" fmla="*/ 2147483646 h 854"/>
              <a:gd name="T2" fmla="*/ 2147483646 w 841"/>
              <a:gd name="T3" fmla="*/ 2147483646 h 854"/>
              <a:gd name="T4" fmla="*/ 2147483646 w 841"/>
              <a:gd name="T5" fmla="*/ 2147483646 h 854"/>
              <a:gd name="T6" fmla="*/ 2147483646 w 841"/>
              <a:gd name="T7" fmla="*/ 0 h 854"/>
              <a:gd name="T8" fmla="*/ 0 w 841"/>
              <a:gd name="T9" fmla="*/ 0 h 854"/>
              <a:gd name="T10" fmla="*/ 0 w 841"/>
              <a:gd name="T11" fmla="*/ 2147483646 h 854"/>
              <a:gd name="T12" fmla="*/ 2147483646 w 841"/>
              <a:gd name="T13" fmla="*/ 2147483646 h 854"/>
              <a:gd name="T14" fmla="*/ 2147483646 w 841"/>
              <a:gd name="T15" fmla="*/ 2147483646 h 854"/>
              <a:gd name="T16" fmla="*/ 2147483646 w 841"/>
              <a:gd name="T17" fmla="*/ 2147483646 h 854"/>
              <a:gd name="T18" fmla="*/ 2147483646 w 841"/>
              <a:gd name="T19" fmla="*/ 2147483646 h 854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FFFF00"/>
          </a:solidFill>
          <a:ln w="9360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0732" name="AutoShape 11">
            <a:extLst>
              <a:ext uri="{FF2B5EF4-FFF2-40B4-BE49-F238E27FC236}">
                <a16:creationId xmlns:a16="http://schemas.microsoft.com/office/drawing/2014/main" id="{68019D94-2BE0-4DC3-B4FE-38140E039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6421" y="791297"/>
            <a:ext cx="1223962" cy="503237"/>
          </a:xfrm>
          <a:prstGeom prst="roundRect">
            <a:avLst>
              <a:gd name="adj" fmla="val 16667"/>
            </a:avLst>
          </a:prstGeom>
          <a:solidFill>
            <a:srgbClr val="729FCF"/>
          </a:solidFill>
          <a:ln w="9360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FFFFFF"/>
                </a:solidFill>
                <a:latin typeface="Arial" panose="020B0604020202020204" pitchFamily="34" charset="0"/>
              </a:rPr>
              <a:t>GPIO</a:t>
            </a:r>
          </a:p>
        </p:txBody>
      </p:sp>
      <p:sp>
        <p:nvSpPr>
          <p:cNvPr id="30733" name="AutoShape 12">
            <a:extLst>
              <a:ext uri="{FF2B5EF4-FFF2-40B4-BE49-F238E27FC236}">
                <a16:creationId xmlns:a16="http://schemas.microsoft.com/office/drawing/2014/main" id="{D96815D2-E116-4E35-873D-EE80D64EE0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43972" y="797598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</a:t>
            </a:r>
          </a:p>
        </p:txBody>
      </p:sp>
      <p:pic>
        <p:nvPicPr>
          <p:cNvPr id="15" name="Picture 1">
            <a:extLst>
              <a:ext uri="{FF2B5EF4-FFF2-40B4-BE49-F238E27FC236}">
                <a16:creationId xmlns:a16="http://schemas.microsoft.com/office/drawing/2014/main" id="{74D60596-14E8-4EEF-B2B4-4F83B40B0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 bwMode="auto">
          <a:xfrm>
            <a:off x="4594555" y="3064110"/>
            <a:ext cx="2979656" cy="2787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6CD94415-A236-48FC-BA35-9E608EC8171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4F01B55E-0C1F-43EA-B61F-14234EA81D8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13</a:t>
            </a:fld>
            <a:endParaRPr lang="es-ES" altLang="es-AR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DF2AAA93-FEEB-43C2-932B-2993101AD9E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2" name="Flecha: hacia arriba 1">
            <a:extLst>
              <a:ext uri="{FF2B5EF4-FFF2-40B4-BE49-F238E27FC236}">
                <a16:creationId xmlns:a16="http://schemas.microsoft.com/office/drawing/2014/main" id="{A3577EF9-4D2F-4726-BEC8-258DE0AB008B}"/>
              </a:ext>
            </a:extLst>
          </p:cNvPr>
          <p:cNvSpPr/>
          <p:nvPr/>
        </p:nvSpPr>
        <p:spPr bwMode="auto">
          <a:xfrm>
            <a:off x="5648525" y="2331841"/>
            <a:ext cx="576064" cy="864096"/>
          </a:xfrm>
          <a:prstGeom prst="upArrow">
            <a:avLst/>
          </a:prstGeom>
          <a:solidFill>
            <a:schemeClr val="accent1">
              <a:lumMod val="5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noFill/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2FE8A393-24ED-470B-AD60-2FF9F493275F}"/>
              </a:ext>
            </a:extLst>
          </p:cNvPr>
          <p:cNvSpPr txBox="1"/>
          <p:nvPr/>
        </p:nvSpPr>
        <p:spPr>
          <a:xfrm>
            <a:off x="8064479" y="3499602"/>
            <a:ext cx="3949286" cy="275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>
                <a:solidFill>
                  <a:schemeClr val="accent2"/>
                </a:solidFill>
              </a:rPr>
              <a:t>Las siguientes </a:t>
            </a:r>
            <a:r>
              <a:rPr lang="es-AR" b="1" u="sng" dirty="0">
                <a:solidFill>
                  <a:schemeClr val="accent2"/>
                </a:solidFill>
              </a:rPr>
              <a:t>características eléctricas </a:t>
            </a:r>
            <a:r>
              <a:rPr lang="es-AR" dirty="0">
                <a:solidFill>
                  <a:schemeClr val="accent2"/>
                </a:solidFill>
              </a:rPr>
              <a:t>son configurables x pin: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Resistencia </a:t>
            </a:r>
            <a:r>
              <a:rPr lang="es-AR" i="1" dirty="0" err="1">
                <a:solidFill>
                  <a:schemeClr val="accent2"/>
                </a:solidFill>
              </a:rPr>
              <a:t>Pull</a:t>
            </a:r>
            <a:r>
              <a:rPr lang="es-AR" i="1" dirty="0">
                <a:solidFill>
                  <a:schemeClr val="accent2"/>
                </a:solidFill>
              </a:rPr>
              <a:t>-up / </a:t>
            </a:r>
            <a:r>
              <a:rPr lang="es-AR" i="1" dirty="0" err="1">
                <a:solidFill>
                  <a:schemeClr val="accent2"/>
                </a:solidFill>
              </a:rPr>
              <a:t>Pull-down</a:t>
            </a:r>
            <a:r>
              <a:rPr lang="es-AR" i="1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Modo Open-</a:t>
            </a:r>
            <a:r>
              <a:rPr lang="es-AR" i="1" dirty="0" err="1">
                <a:solidFill>
                  <a:schemeClr val="accent2"/>
                </a:solidFill>
              </a:rPr>
              <a:t>drain</a:t>
            </a:r>
            <a:r>
              <a:rPr lang="es-AR" i="1" dirty="0">
                <a:solidFill>
                  <a:schemeClr val="accent2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Entradas con histéresis.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Filtro digital con constante de tiempo programable.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i="1" dirty="0">
                <a:solidFill>
                  <a:schemeClr val="accent2"/>
                </a:solidFill>
              </a:rPr>
              <a:t>Modo analógico</a:t>
            </a:r>
            <a:r>
              <a:rPr lang="es-AR" dirty="0">
                <a:solidFill>
                  <a:schemeClr val="accent2"/>
                </a:solidFill>
              </a:rPr>
              <a:t> </a:t>
            </a:r>
            <a:r>
              <a:rPr lang="es-AR" sz="1400" dirty="0">
                <a:solidFill>
                  <a:schemeClr val="accent2"/>
                </a:solidFill>
              </a:rPr>
              <a:t>(solo válido para conjunto de pines según hoja de datos).</a:t>
            </a:r>
            <a:endParaRPr lang="es-AR" dirty="0">
              <a:solidFill>
                <a:schemeClr val="accent2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6C1CD71-0478-4A1C-A938-6643DCC0E948}"/>
              </a:ext>
            </a:extLst>
          </p:cNvPr>
          <p:cNvSpPr txBox="1"/>
          <p:nvPr/>
        </p:nvSpPr>
        <p:spPr>
          <a:xfrm rot="1445352">
            <a:off x="6373032" y="1090403"/>
            <a:ext cx="177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i="1" dirty="0">
                <a:solidFill>
                  <a:schemeClr val="tx1"/>
                </a:solidFill>
              </a:rPr>
              <a:t>Requiere habilitación de </a:t>
            </a:r>
            <a:r>
              <a:rPr lang="es-AR" i="1" dirty="0" err="1">
                <a:solidFill>
                  <a:schemeClr val="tx1"/>
                </a:solidFill>
              </a:rPr>
              <a:t>clock</a:t>
            </a:r>
            <a:endParaRPr lang="es-AR" i="1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38E010E-EA5C-4BD0-9D82-694661CE8A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92344" y="1400462"/>
            <a:ext cx="2473617" cy="1391410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57C0221-2EC3-4C58-99BE-1C1453B67555}"/>
              </a:ext>
            </a:extLst>
          </p:cNvPr>
          <p:cNvSpPr txBox="1"/>
          <p:nvPr/>
        </p:nvSpPr>
        <p:spPr>
          <a:xfrm>
            <a:off x="8043278" y="2848032"/>
            <a:ext cx="39492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AR" dirty="0">
                <a:solidFill>
                  <a:schemeClr val="tx1"/>
                </a:solidFill>
              </a:rPr>
              <a:t>Cada pin de GPIO tiene un registro de IOCON asociado </a:t>
            </a:r>
            <a:r>
              <a:rPr lang="es-AR" b="1" dirty="0" err="1">
                <a:solidFill>
                  <a:schemeClr val="tx1"/>
                </a:solidFill>
              </a:rPr>
              <a:t>PIOX_x</a:t>
            </a:r>
            <a:endParaRPr lang="es-AR" b="1" dirty="0">
              <a:solidFill>
                <a:schemeClr val="tx1"/>
              </a:solidFill>
            </a:endParaRP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6BAFB79B-FA6A-42B8-8CCA-F8B447014094}"/>
              </a:ext>
            </a:extLst>
          </p:cNvPr>
          <p:cNvSpPr txBox="1"/>
          <p:nvPr/>
        </p:nvSpPr>
        <p:spPr>
          <a:xfrm>
            <a:off x="259894" y="4156861"/>
            <a:ext cx="4100127" cy="1554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s-AR" dirty="0">
                <a:solidFill>
                  <a:schemeClr val="accent2"/>
                </a:solidFill>
              </a:rPr>
              <a:t>Provee mecanismos para: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 err="1">
                <a:solidFill>
                  <a:schemeClr val="accent2"/>
                </a:solidFill>
              </a:rPr>
              <a:t>setear</a:t>
            </a:r>
            <a:r>
              <a:rPr lang="es-AR" dirty="0">
                <a:solidFill>
                  <a:schemeClr val="accent2"/>
                </a:solidFill>
              </a:rPr>
              <a:t> como entrada o salida cada pin. </a:t>
            </a:r>
            <a:r>
              <a:rPr lang="es-AR" sz="1600" i="1" dirty="0">
                <a:solidFill>
                  <a:schemeClr val="accent2"/>
                </a:solidFill>
              </a:rPr>
              <a:t>(al </a:t>
            </a:r>
            <a:r>
              <a:rPr lang="es-AR" sz="1600" i="1" dirty="0" err="1">
                <a:solidFill>
                  <a:schemeClr val="accent2"/>
                </a:solidFill>
              </a:rPr>
              <a:t>reset</a:t>
            </a:r>
            <a:r>
              <a:rPr lang="es-AR" sz="1600" i="1" dirty="0">
                <a:solidFill>
                  <a:schemeClr val="accent2"/>
                </a:solidFill>
              </a:rPr>
              <a:t> son entradas)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AR" dirty="0">
                <a:solidFill>
                  <a:schemeClr val="accent2"/>
                </a:solidFill>
              </a:rPr>
              <a:t>Leer o escribir cada pin individual-mente de distintas formas.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6A1634E4-E5DA-418B-BE26-2AF231970BE9}"/>
              </a:ext>
            </a:extLst>
          </p:cNvPr>
          <p:cNvSpPr txBox="1"/>
          <p:nvPr/>
        </p:nvSpPr>
        <p:spPr>
          <a:xfrm rot="20196251">
            <a:off x="3732473" y="1007386"/>
            <a:ext cx="17761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i="1" dirty="0">
                <a:solidFill>
                  <a:schemeClr val="tx1"/>
                </a:solidFill>
              </a:rPr>
              <a:t>Requiere habilitación de </a:t>
            </a:r>
            <a:r>
              <a:rPr lang="es-AR" i="1" dirty="0" err="1">
                <a:solidFill>
                  <a:schemeClr val="tx1"/>
                </a:solidFill>
              </a:rPr>
              <a:t>clock</a:t>
            </a:r>
            <a:endParaRPr lang="es-AR" i="1" dirty="0">
              <a:solidFill>
                <a:schemeClr val="tx1"/>
              </a:solidFill>
            </a:endParaRPr>
          </a:p>
        </p:txBody>
      </p:sp>
      <p:sp>
        <p:nvSpPr>
          <p:cNvPr id="10" name="Forma libre: forma 9">
            <a:extLst>
              <a:ext uri="{FF2B5EF4-FFF2-40B4-BE49-F238E27FC236}">
                <a16:creationId xmlns:a16="http://schemas.microsoft.com/office/drawing/2014/main" id="{26F43447-70C3-4923-A7F0-FBE5F0A834B5}"/>
              </a:ext>
            </a:extLst>
          </p:cNvPr>
          <p:cNvSpPr/>
          <p:nvPr/>
        </p:nvSpPr>
        <p:spPr bwMode="auto">
          <a:xfrm>
            <a:off x="6503803" y="1868564"/>
            <a:ext cx="951722" cy="653143"/>
          </a:xfrm>
          <a:custGeom>
            <a:avLst/>
            <a:gdLst>
              <a:gd name="connsiteX0" fmla="*/ 0 w 951722"/>
              <a:gd name="connsiteY0" fmla="*/ 0 h 653143"/>
              <a:gd name="connsiteX1" fmla="*/ 671804 w 951722"/>
              <a:gd name="connsiteY1" fmla="*/ 186613 h 653143"/>
              <a:gd name="connsiteX2" fmla="*/ 951722 w 951722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1722" h="653143">
                <a:moveTo>
                  <a:pt x="0" y="0"/>
                </a:moveTo>
                <a:cubicBezTo>
                  <a:pt x="256592" y="38878"/>
                  <a:pt x="513184" y="77756"/>
                  <a:pt x="671804" y="186613"/>
                </a:cubicBezTo>
                <a:cubicBezTo>
                  <a:pt x="830424" y="295470"/>
                  <a:pt x="891073" y="474306"/>
                  <a:pt x="951722" y="653143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EF44D3AA-9CCE-4D8D-A1F7-AB9C60341AEC}"/>
              </a:ext>
            </a:extLst>
          </p:cNvPr>
          <p:cNvSpPr/>
          <p:nvPr/>
        </p:nvSpPr>
        <p:spPr bwMode="auto">
          <a:xfrm rot="541045" flipH="1">
            <a:off x="4465132" y="1853346"/>
            <a:ext cx="803844" cy="763798"/>
          </a:xfrm>
          <a:custGeom>
            <a:avLst/>
            <a:gdLst>
              <a:gd name="connsiteX0" fmla="*/ 0 w 951722"/>
              <a:gd name="connsiteY0" fmla="*/ 0 h 653143"/>
              <a:gd name="connsiteX1" fmla="*/ 671804 w 951722"/>
              <a:gd name="connsiteY1" fmla="*/ 186613 h 653143"/>
              <a:gd name="connsiteX2" fmla="*/ 951722 w 951722"/>
              <a:gd name="connsiteY2" fmla="*/ 653143 h 653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1722" h="653143">
                <a:moveTo>
                  <a:pt x="0" y="0"/>
                </a:moveTo>
                <a:cubicBezTo>
                  <a:pt x="256592" y="38878"/>
                  <a:pt x="513184" y="77756"/>
                  <a:pt x="671804" y="186613"/>
                </a:cubicBezTo>
                <a:cubicBezTo>
                  <a:pt x="830424" y="295470"/>
                  <a:pt x="891073" y="474306"/>
                  <a:pt x="951722" y="653143"/>
                </a:cubicBezTo>
              </a:path>
            </a:pathLst>
          </a:custGeom>
          <a:noFill/>
          <a:ln w="38100" cap="flat" cmpd="sng" algn="ctr">
            <a:solidFill>
              <a:schemeClr val="tx1"/>
            </a:solidFill>
            <a:prstDash val="solid"/>
            <a:round/>
            <a:headEnd type="triangle" w="med" len="med"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 w="38100">
                <a:solidFill>
                  <a:schemeClr val="tx1"/>
                </a:solidFill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AB9FAA46-58DA-48D6-B77E-B09503D23CD4}"/>
              </a:ext>
            </a:extLst>
          </p:cNvPr>
          <p:cNvSpPr txBox="1"/>
          <p:nvPr/>
        </p:nvSpPr>
        <p:spPr>
          <a:xfrm>
            <a:off x="234115" y="2950605"/>
            <a:ext cx="39492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buSzPct val="45000"/>
            </a:pPr>
            <a:r>
              <a:rPr lang="es-AR" dirty="0">
                <a:solidFill>
                  <a:schemeClr val="tx1"/>
                </a:solidFill>
              </a:rPr>
              <a:t>Es un conjunto de registros que permite configurar y operar los GPIO del micro</a:t>
            </a:r>
            <a:endParaRPr lang="es-AR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12210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2" grpId="0"/>
      <p:bldP spid="25" grpId="0"/>
      <p:bldP spid="26" grpId="0"/>
      <p:bldP spid="27" grpId="0"/>
      <p:bldP spid="10" grpId="0" animBg="1"/>
      <p:bldP spid="29" grpId="0" animBg="1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14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1" name="Text Box 4">
            <a:extLst>
              <a:ext uri="{FF2B5EF4-FFF2-40B4-BE49-F238E27FC236}">
                <a16:creationId xmlns:a16="http://schemas.microsoft.com/office/drawing/2014/main" id="{8F3ADE7E-CD03-41CC-A509-7EC941D62B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2805" y="165797"/>
            <a:ext cx="10657184" cy="814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Máscaras para activar el </a:t>
            </a:r>
            <a:r>
              <a:rPr lang="es-AR" altLang="es-AR" sz="3600" b="1" dirty="0" err="1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clock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 de cada GPIO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B9976D0-C5E7-42C8-A5EA-15C85E3065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5360" y="1158037"/>
            <a:ext cx="11605979" cy="814931"/>
          </a:xfrm>
          <a:prstGeom prst="rect">
            <a:avLst/>
          </a:prstGeom>
        </p:spPr>
      </p:pic>
      <p:sp>
        <p:nvSpPr>
          <p:cNvPr id="46" name="CuadroTexto 45">
            <a:extLst>
              <a:ext uri="{FF2B5EF4-FFF2-40B4-BE49-F238E27FC236}">
                <a16:creationId xmlns:a16="http://schemas.microsoft.com/office/drawing/2014/main" id="{980DCAEF-91BE-4069-BB07-898C0225BA32}"/>
              </a:ext>
            </a:extLst>
          </p:cNvPr>
          <p:cNvSpPr txBox="1"/>
          <p:nvPr/>
        </p:nvSpPr>
        <p:spPr>
          <a:xfrm>
            <a:off x="191344" y="2175945"/>
            <a:ext cx="4176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Máscara para GPIO0 (bit 6):</a:t>
            </a:r>
            <a:endParaRPr lang="es-AR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A7FEDA4-B2DD-4CF1-8FD8-B88BAE5F8C84}"/>
              </a:ext>
            </a:extLst>
          </p:cNvPr>
          <p:cNvSpPr txBox="1"/>
          <p:nvPr/>
        </p:nvSpPr>
        <p:spPr>
          <a:xfrm>
            <a:off x="171128" y="4277171"/>
            <a:ext cx="41966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rgbClr val="7F0055"/>
                </a:solidFill>
                <a:latin typeface="Consolas" panose="020B0609020204030204" pitchFamily="49" charset="0"/>
              </a:rPr>
              <a:t>Máscara para GPIO1 (bit20):</a:t>
            </a:r>
            <a:endParaRPr lang="es-AR" dirty="0"/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350A0FFD-F30F-4580-BDA4-3F1F626539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59" y="2569046"/>
            <a:ext cx="11605980" cy="526301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530CE4F7-77E6-4C10-9EA3-E0276B1B6DD2}"/>
              </a:ext>
            </a:extLst>
          </p:cNvPr>
          <p:cNvSpPr txBox="1"/>
          <p:nvPr/>
        </p:nvSpPr>
        <p:spPr>
          <a:xfrm>
            <a:off x="2830956" y="3173075"/>
            <a:ext cx="77768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#define</a:t>
            </a:r>
            <a:r>
              <a:rPr lang="pl-PL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SYSCON_SYSAHBCLKCTRL0_GPIO0_MASK         (0x40U)</a:t>
            </a:r>
            <a:endParaRPr lang="es-AR" dirty="0">
              <a:highlight>
                <a:srgbClr val="FFFF00"/>
              </a:highlight>
            </a:endParaRPr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6E67F4EF-FE6B-4F4C-96AA-6A74F9988F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143" y="4676547"/>
            <a:ext cx="11605980" cy="492127"/>
          </a:xfrm>
          <a:prstGeom prst="rect">
            <a:avLst/>
          </a:prstGeom>
        </p:spPr>
      </p:pic>
      <p:sp>
        <p:nvSpPr>
          <p:cNvPr id="49" name="CuadroTexto 48">
            <a:extLst>
              <a:ext uri="{FF2B5EF4-FFF2-40B4-BE49-F238E27FC236}">
                <a16:creationId xmlns:a16="http://schemas.microsoft.com/office/drawing/2014/main" id="{CB9838B4-E930-4579-B501-3EE221012631}"/>
              </a:ext>
            </a:extLst>
          </p:cNvPr>
          <p:cNvSpPr txBox="1"/>
          <p:nvPr/>
        </p:nvSpPr>
        <p:spPr>
          <a:xfrm>
            <a:off x="2758864" y="5330631"/>
            <a:ext cx="78806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800" b="1" dirty="0">
                <a:solidFill>
                  <a:srgbClr val="7F0055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#define</a:t>
            </a:r>
            <a:r>
              <a:rPr lang="pl-PL" sz="1800" b="1" dirty="0">
                <a:solidFill>
                  <a:srgbClr val="000000"/>
                </a:solidFill>
                <a:highlight>
                  <a:srgbClr val="FFFF00"/>
                </a:highlight>
                <a:latin typeface="Consolas" panose="020B0609020204030204" pitchFamily="49" charset="0"/>
              </a:rPr>
              <a:t> SYSCON_SYSAHBCLKCTRL0_GPIO1_MASK         (0x100000U)</a:t>
            </a:r>
            <a:endParaRPr lang="es-A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96026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La función de inicialización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1" y="1628800"/>
            <a:ext cx="10350500" cy="4654526"/>
          </a:xfrm>
        </p:spPr>
        <p:txBody>
          <a:bodyPr/>
          <a:lstStyle/>
          <a:p>
            <a:r>
              <a:rPr lang="es-AR" dirty="0" err="1"/>
              <a:t>void</a:t>
            </a:r>
            <a:r>
              <a:rPr lang="es-AR" dirty="0"/>
              <a:t> </a:t>
            </a:r>
            <a:r>
              <a:rPr lang="es-AR" dirty="0" err="1"/>
              <a:t>inicializacionGPIO</a:t>
            </a:r>
            <a:r>
              <a:rPr lang="es-AR" dirty="0"/>
              <a:t>(</a:t>
            </a:r>
            <a:r>
              <a:rPr lang="es-AR" dirty="0" err="1"/>
              <a:t>void</a:t>
            </a:r>
            <a:r>
              <a:rPr lang="es-AR" dirty="0"/>
              <a:t>)</a:t>
            </a:r>
          </a:p>
          <a:p>
            <a:r>
              <a:rPr lang="es-AR" dirty="0"/>
              <a:t>{</a:t>
            </a:r>
          </a:p>
          <a:p>
            <a:r>
              <a:rPr lang="es-AR" dirty="0"/>
              <a:t>	</a:t>
            </a:r>
            <a:r>
              <a:rPr lang="es-AR" dirty="0">
                <a:highlight>
                  <a:srgbClr val="FFFF00"/>
                </a:highlight>
              </a:rPr>
              <a:t>/** Habilita </a:t>
            </a:r>
            <a:r>
              <a:rPr lang="es-AR" dirty="0" err="1">
                <a:highlight>
                  <a:srgbClr val="FFFF00"/>
                </a:highlight>
              </a:rPr>
              <a:t>clock</a:t>
            </a:r>
            <a:r>
              <a:rPr lang="es-AR" dirty="0">
                <a:highlight>
                  <a:srgbClr val="FFFF00"/>
                </a:highlight>
              </a:rPr>
              <a:t> a P0 y P1 */</a:t>
            </a:r>
          </a:p>
          <a:p>
            <a:r>
              <a:rPr lang="es-AR" dirty="0"/>
              <a:t>	</a:t>
            </a:r>
            <a:r>
              <a:rPr lang="es-AR" b="1" dirty="0"/>
              <a:t>SYSCON-&gt;SYSAHBCLKCTRL0 |= SYSCON_SYSAHBCLKCTRL0_GPIO0_MASK | SYSCON_SYSAHBCLKCTRL0_GPIO1_MASK;</a:t>
            </a:r>
          </a:p>
          <a:p>
            <a:r>
              <a:rPr lang="es-AR" b="1" dirty="0"/>
              <a:t>	</a:t>
            </a:r>
            <a:r>
              <a:rPr lang="es-AR" dirty="0" err="1"/>
              <a:t>SetDIR</a:t>
            </a:r>
            <a:r>
              <a:rPr lang="es-AR" dirty="0"/>
              <a:t>(LED_VERDE, SALIDA);</a:t>
            </a:r>
          </a:p>
          <a:p>
            <a:r>
              <a:rPr lang="es-AR" dirty="0"/>
              <a:t>	</a:t>
            </a:r>
            <a:r>
              <a:rPr lang="es-AR" dirty="0" err="1"/>
              <a:t>SetPINMODE_OUT</a:t>
            </a:r>
            <a:r>
              <a:rPr lang="es-AR" dirty="0"/>
              <a:t>(PIN_LED_VERDE, PUSH_PULL);</a:t>
            </a:r>
          </a:p>
          <a:p>
            <a:r>
              <a:rPr lang="es-AR" dirty="0"/>
              <a:t>	</a:t>
            </a:r>
            <a:r>
              <a:rPr lang="es-AR" dirty="0" err="1"/>
              <a:t>SetDIR</a:t>
            </a:r>
            <a:r>
              <a:rPr lang="es-AR" dirty="0"/>
              <a:t>(TECLA_USR, ENTRADA);</a:t>
            </a:r>
          </a:p>
          <a:p>
            <a:r>
              <a:rPr lang="es-AR" dirty="0"/>
              <a:t>	</a:t>
            </a:r>
            <a:r>
              <a:rPr lang="es-AR" dirty="0" err="1"/>
              <a:t>SetPINMODE_IN</a:t>
            </a:r>
            <a:r>
              <a:rPr lang="es-AR" dirty="0"/>
              <a:t>(PIN_TECLA_USR, PUSH_PULL);</a:t>
            </a:r>
          </a:p>
          <a:p>
            <a:r>
              <a:rPr lang="es-AR" dirty="0"/>
              <a:t>}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15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849374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1">
            <a:extLst>
              <a:ext uri="{FF2B5EF4-FFF2-40B4-BE49-F238E27FC236}">
                <a16:creationId xmlns:a16="http://schemas.microsoft.com/office/drawing/2014/main" id="{6E362295-1CF0-41F1-B1DD-28D4C7808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767408" y="1306426"/>
            <a:ext cx="2463053" cy="2304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85" name="Text Box 4">
            <a:extLst>
              <a:ext uri="{FF2B5EF4-FFF2-40B4-BE49-F238E27FC236}">
                <a16:creationId xmlns:a16="http://schemas.microsoft.com/office/drawing/2014/main" id="{C6EDA641-2FBF-46DA-9E44-0C99A290A2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99553" y="499189"/>
            <a:ext cx="7608168" cy="1111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r" eaLnBrk="1" hangingPunct="1">
              <a:lnSpc>
                <a:spcPct val="124000"/>
              </a:lnSpc>
              <a:spcBef>
                <a:spcPct val="0"/>
              </a:spcBef>
              <a:buClrTx/>
              <a:buFontTx/>
              <a:buNone/>
            </a:pPr>
            <a:r>
              <a:rPr lang="es-AR" altLang="es-AR" sz="2800" b="1" dirty="0">
                <a:solidFill>
                  <a:srgbClr val="FF0000"/>
                </a:solidFill>
                <a:latin typeface="Arial" panose="020B0604020202020204" pitchFamily="34" charset="0"/>
              </a:rPr>
              <a:t>¿Cómo definimos y controlamos el significado de cada pata (PIN) en el LPC845</a:t>
            </a:r>
          </a:p>
        </p:txBody>
      </p:sp>
      <p:sp>
        <p:nvSpPr>
          <p:cNvPr id="20486" name="Text Box 5">
            <a:extLst>
              <a:ext uri="{FF2B5EF4-FFF2-40B4-BE49-F238E27FC236}">
                <a16:creationId xmlns:a16="http://schemas.microsoft.com/office/drawing/2014/main" id="{BD603325-5958-4E79-B6F6-DAE558AA8D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81353" y="1860635"/>
            <a:ext cx="8335293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¿Qué tenemos que definir y controlar?</a:t>
            </a:r>
          </a:p>
        </p:txBody>
      </p:sp>
      <p:sp>
        <p:nvSpPr>
          <p:cNvPr id="11270" name="Text Box 6">
            <a:extLst>
              <a:ext uri="{FF2B5EF4-FFF2-40B4-BE49-F238E27FC236}">
                <a16:creationId xmlns:a16="http://schemas.microsoft.com/office/drawing/2014/main" id="{B4242BED-98E1-4D45-ACD3-2680B49287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9856" y="2636912"/>
            <a:ext cx="7196235" cy="2895281"/>
          </a:xfrm>
          <a:prstGeom prst="rect">
            <a:avLst/>
          </a:prstGeom>
          <a:gradFill rotWithShape="0">
            <a:gsLst>
              <a:gs pos="0">
                <a:srgbClr val="9BEFCC"/>
              </a:gs>
              <a:gs pos="100000">
                <a:srgbClr val="79E6BB"/>
              </a:gs>
            </a:gsLst>
            <a:lin ang="5400000" scaled="1"/>
          </a:gradFill>
          <a:ln w="6480" cap="sq">
            <a:solidFill>
              <a:srgbClr val="00CC9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73050" indent="-273050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16000" indent="-282575"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73050" algn="l"/>
                <a:tab pos="720725" algn="l"/>
                <a:tab pos="1169988" algn="l"/>
                <a:tab pos="1619250" algn="l"/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Qué función va a cumplir cada PIN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s-AR" altLang="es-AR" sz="2800" b="1" dirty="0">
                <a:solidFill>
                  <a:srgbClr val="C00000"/>
                </a:solidFill>
                <a:latin typeface="Arial Narrow" panose="020B0606020202030204" pitchFamily="34" charset="0"/>
              </a:rPr>
              <a:t>SWM</a:t>
            </a:r>
          </a:p>
          <a:p>
            <a:pPr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Arial" panose="020B0604020202020204" pitchFamily="34" charset="0"/>
              <a:buChar char="•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¿va a ser GPIO?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situación por defecto</a:t>
            </a:r>
            <a:endParaRPr lang="es-AR" altLang="es-AR" sz="2800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715963" lvl="1" indent="-457200" eaLnBrk="1" hangingPunct="1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¿Será entrada o salida?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 </a:t>
            </a:r>
            <a:r>
              <a:rPr lang="es-AR" altLang="es-AR" sz="2800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bloque </a:t>
            </a:r>
            <a:r>
              <a:rPr lang="es-AR" altLang="es-AR" sz="2800" b="1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GPIO</a:t>
            </a:r>
            <a:endParaRPr lang="es-AR" altLang="es-AR" sz="2800" b="1" i="1" dirty="0">
              <a:solidFill>
                <a:srgbClr val="C00000"/>
              </a:solidFill>
              <a:latin typeface="Arial Narrow" panose="020B0606020202030204" pitchFamily="34" charset="0"/>
            </a:endParaRPr>
          </a:p>
          <a:p>
            <a:pPr marL="715963" lvl="1" indent="-457200" eaLnBrk="1" hangingPunct="1">
              <a:buClr>
                <a:srgbClr val="000000"/>
              </a:buClr>
              <a:buSzPct val="100000"/>
              <a:buFont typeface="Wingdings" panose="05000000000000000000" pitchFamily="2" charset="2"/>
              <a:buChar char="q"/>
              <a:defRPr/>
            </a:pP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</a:rPr>
              <a:t>¿Qué configuración eléctrica tendrá? </a:t>
            </a:r>
          </a:p>
          <a:p>
            <a:pPr marL="541338" lvl="1" indent="0" eaLnBrk="1" hangingPunct="1">
              <a:buSzPct val="100000"/>
              <a:tabLst>
                <a:tab pos="2068513" algn="l"/>
                <a:tab pos="2517775" algn="l"/>
                <a:tab pos="2967038" algn="l"/>
                <a:tab pos="3416300" algn="l"/>
                <a:tab pos="3865563" algn="l"/>
                <a:tab pos="4314825" algn="l"/>
                <a:tab pos="4764088" algn="l"/>
                <a:tab pos="5213350" algn="l"/>
                <a:tab pos="5662613" algn="l"/>
                <a:tab pos="6111875" algn="l"/>
                <a:tab pos="6561138" algn="l"/>
                <a:tab pos="7010400" algn="l"/>
                <a:tab pos="7459663" algn="l"/>
                <a:tab pos="7908925" algn="l"/>
                <a:tab pos="8358188" algn="l"/>
                <a:tab pos="8807450" algn="l"/>
                <a:tab pos="9256713" algn="l"/>
              </a:tabLst>
              <a:defRPr/>
            </a:pP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(¿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pull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 up?¿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pull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 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down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? ¿open </a:t>
            </a:r>
            <a:r>
              <a:rPr lang="es-AR" altLang="es-AR" sz="2000" dirty="0" err="1">
                <a:solidFill>
                  <a:srgbClr val="000000"/>
                </a:solidFill>
                <a:latin typeface="Arial Narrow" panose="020B0606020202030204" pitchFamily="34" charset="0"/>
              </a:rPr>
              <a:t>drain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</a:rPr>
              <a:t>? ¿otro?) </a:t>
            </a:r>
            <a:r>
              <a:rPr lang="es-AR" altLang="es-AR" sz="28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</a:t>
            </a:r>
            <a:r>
              <a:rPr lang="es-AR" altLang="es-AR" sz="2000" dirty="0">
                <a:solidFill>
                  <a:srgbClr val="0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 </a:t>
            </a:r>
            <a:r>
              <a:rPr lang="es-AR" altLang="es-AR" sz="2800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bloque </a:t>
            </a:r>
            <a:r>
              <a:rPr lang="es-AR" altLang="es-AR" sz="2800" b="1" i="1" dirty="0">
                <a:solidFill>
                  <a:srgbClr val="C00000"/>
                </a:solidFill>
                <a:latin typeface="Arial Narrow" panose="020B0606020202030204" pitchFamily="34" charset="0"/>
                <a:sym typeface="Symbol" panose="05050102010706020507" pitchFamily="18" charset="2"/>
              </a:rPr>
              <a:t>IOCON</a:t>
            </a:r>
            <a:endParaRPr lang="es-AR" altLang="es-AR" sz="2800" b="1" i="1" dirty="0">
              <a:solidFill>
                <a:srgbClr val="C00000"/>
              </a:solidFill>
              <a:latin typeface="Arial Narrow" panose="020B0606020202030204" pitchFamily="34" charset="0"/>
            </a:endParaRPr>
          </a:p>
        </p:txBody>
      </p:sp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6AAAB531-5F7B-443D-9593-6CE8E107238A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B08BB128-B21C-4BB4-A4B9-993D7EEF5DB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</a:t>
            </a:fld>
            <a:endParaRPr lang="es-ES" altLang="es-AR" dirty="0"/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77DA9A02-713B-490D-B6AE-141E9CD6A5D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0BD988D3-6FF1-4A75-9822-ED23CDD797B2}"/>
              </a:ext>
            </a:extLst>
          </p:cNvPr>
          <p:cNvSpPr/>
          <p:nvPr/>
        </p:nvSpPr>
        <p:spPr bwMode="auto">
          <a:xfrm rot="793540">
            <a:off x="1198439" y="1837959"/>
            <a:ext cx="1275987" cy="439665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solidFill>
                  <a:srgbClr val="FFFF00"/>
                </a:solidFill>
              </a:ln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85055AA-C2C1-4340-8B81-2C57EF62AF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452635">
            <a:off x="251167" y="4074106"/>
            <a:ext cx="4325028" cy="1533366"/>
          </a:xfrm>
          <a:prstGeom prst="rect">
            <a:avLst/>
          </a:prstGeom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14" name="Text Box 4">
            <a:extLst>
              <a:ext uri="{FF2B5EF4-FFF2-40B4-BE49-F238E27FC236}">
                <a16:creationId xmlns:a16="http://schemas.microsoft.com/office/drawing/2014/main" id="{68EA1EF6-21C9-45CB-B144-5ED4477310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9262" y="214991"/>
            <a:ext cx="437465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Pines como GPIO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393E2DD-BA77-4A6F-9F38-FE8354D4DD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3092" y="2458554"/>
            <a:ext cx="1143000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82273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 additive="repl">
                                        <p:cTn id="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982C2-DF07-4266-AE77-917BEAFA5F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19336" y="1052736"/>
            <a:ext cx="11809312" cy="5230590"/>
          </a:xfrm>
        </p:spPr>
        <p:txBody>
          <a:bodyPr vert="horz"/>
          <a:lstStyle/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Byte (B0-B31 y B32-B53)</a:t>
            </a:r>
            <a:r>
              <a:rPr lang="es-AR" dirty="0">
                <a:solidFill>
                  <a:srgbClr val="3465A4"/>
                </a:solidFill>
              </a:rPr>
              <a:t>: hay uno por pin, refleja el estado del pin salvo que sea una función analógica. Si escribo en el pin, carga el bit de salida del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Word (W0-W31 y W32-W53)</a:t>
            </a:r>
            <a:r>
              <a:rPr lang="es-AR" dirty="0">
                <a:solidFill>
                  <a:srgbClr val="3465A4"/>
                </a:solidFill>
              </a:rPr>
              <a:t>: hay uno por pin, refleja el estado del pin salvo que sea una función analógica. Si escribo en el pin, carga el bit de salida del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DIRP (DIRP0 y DIRP1)</a:t>
            </a:r>
            <a:r>
              <a:rPr lang="es-AR" dirty="0">
                <a:solidFill>
                  <a:srgbClr val="3465A4"/>
                </a:solidFill>
              </a:rPr>
              <a:t>: Registro de direcciones del GPIO, un bit por pin. Si el bit vale “0” el pin es entrada y si el bit vale “1” el pin es salida. Al </a:t>
            </a:r>
            <a:r>
              <a:rPr lang="es-AR" dirty="0" err="1">
                <a:solidFill>
                  <a:srgbClr val="3465A4"/>
                </a:solidFill>
              </a:rPr>
              <a:t>reset</a:t>
            </a:r>
            <a:r>
              <a:rPr lang="es-AR" dirty="0">
                <a:solidFill>
                  <a:srgbClr val="3465A4"/>
                </a:solidFill>
              </a:rPr>
              <a:t>  son todos entrada</a:t>
            </a:r>
          </a:p>
          <a:p>
            <a:pPr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 de los puertos PIN (PIN0 y PIN1)</a:t>
            </a:r>
            <a:r>
              <a:rPr lang="es-AR" dirty="0">
                <a:solidFill>
                  <a:srgbClr val="3465A4"/>
                </a:solidFill>
              </a:rPr>
              <a:t>: registro de datos de los puertos de GPIO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MASK (MASK0 y MASK1)</a:t>
            </a:r>
            <a:r>
              <a:rPr lang="es-AR" dirty="0">
                <a:solidFill>
                  <a:srgbClr val="3465A4"/>
                </a:solidFill>
              </a:rPr>
              <a:t>: habilita pines individuales para leer y escribir los registros MPORT. “0 habilita escritura y lectura, “1” deshabilita escritura y devuelve “0” al leer. Al </a:t>
            </a:r>
            <a:r>
              <a:rPr lang="es-AR" dirty="0" err="1">
                <a:solidFill>
                  <a:srgbClr val="3465A4"/>
                </a:solidFill>
              </a:rPr>
              <a:t>reset</a:t>
            </a:r>
            <a:r>
              <a:rPr lang="es-AR" dirty="0">
                <a:solidFill>
                  <a:srgbClr val="3465A4"/>
                </a:solidFill>
              </a:rPr>
              <a:t> todos los pines están desenmascarados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 MPORT (MPIN0 y MPIN1)</a:t>
            </a:r>
            <a:r>
              <a:rPr lang="es-AR" dirty="0">
                <a:solidFill>
                  <a:srgbClr val="3465A4"/>
                </a:solidFill>
              </a:rPr>
              <a:t>: registro de datos del puerto 0 enmascarado. Hacer AND con MASK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656" y="126999"/>
            <a:ext cx="4766020" cy="7900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Registros (I)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048290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7982C2-DF07-4266-AE77-917BEAFA5FB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7328" y="1114381"/>
            <a:ext cx="11953328" cy="4870550"/>
          </a:xfrm>
        </p:spPr>
        <p:txBody>
          <a:bodyPr vert="horz"/>
          <a:lstStyle/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SET (SET0-SET1)</a:t>
            </a:r>
            <a:r>
              <a:rPr lang="es-AR" dirty="0">
                <a:solidFill>
                  <a:srgbClr val="3465A4"/>
                </a:solidFill>
              </a:rPr>
              <a:t>: escribe “1” en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CLEAR (CLR0 y CLR1)</a:t>
            </a:r>
            <a:r>
              <a:rPr lang="es-AR" dirty="0">
                <a:solidFill>
                  <a:srgbClr val="3465A4"/>
                </a:solidFill>
              </a:rPr>
              <a:t>: escribe “0” en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TOGGLE (NOT0 y NOT1)</a:t>
            </a:r>
            <a:r>
              <a:rPr lang="es-AR" dirty="0">
                <a:solidFill>
                  <a:srgbClr val="3465A4"/>
                </a:solidFill>
              </a:rPr>
              <a:t>: invierte pines GPIO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endParaRPr lang="es-AR" sz="1200" dirty="0">
              <a:solidFill>
                <a:srgbClr val="3465A4"/>
              </a:solidFill>
            </a:endParaRP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SET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(DIRSET0 y DIRSET1)</a:t>
            </a:r>
            <a:r>
              <a:rPr lang="es-AR" dirty="0">
                <a:solidFill>
                  <a:srgbClr val="3465A4"/>
                </a:solidFill>
              </a:rPr>
              <a:t>: configura el pin respectivo como salida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CLEAR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(DIRCLR0 y DIRCLR1)</a:t>
            </a:r>
            <a:r>
              <a:rPr lang="es-AR" dirty="0">
                <a:solidFill>
                  <a:srgbClr val="3465A4"/>
                </a:solidFill>
              </a:rPr>
              <a:t>: configura el pin respectivo como entrada si escribimos “1” en los bits correspondientes</a:t>
            </a:r>
          </a:p>
          <a:p>
            <a:pPr lvl="0" algn="just">
              <a:buSzPct val="45000"/>
              <a:buFont typeface="StarSymbol"/>
              <a:buChar char="●"/>
            </a:pPr>
            <a:r>
              <a:rPr lang="es-AR" b="1" dirty="0">
                <a:solidFill>
                  <a:srgbClr val="3465A4"/>
                </a:solidFill>
              </a:rPr>
              <a:t>Registros TOGGLE </a:t>
            </a:r>
            <a:r>
              <a:rPr lang="es-AR" b="1" u="sng" dirty="0">
                <a:solidFill>
                  <a:srgbClr val="3465A4"/>
                </a:solidFill>
              </a:rPr>
              <a:t>de dirección </a:t>
            </a:r>
            <a:r>
              <a:rPr lang="es-AR" b="1" dirty="0">
                <a:solidFill>
                  <a:srgbClr val="3465A4"/>
                </a:solidFill>
              </a:rPr>
              <a:t>(DIRNOT0 y DIRNOT1)</a:t>
            </a:r>
            <a:r>
              <a:rPr lang="es-AR" dirty="0">
                <a:solidFill>
                  <a:srgbClr val="3465A4"/>
                </a:solidFill>
              </a:rPr>
              <a:t>: cambia la dirección del pin respectivo si escribimos “1” en los bits correspondientes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304CCF4-54C1-407E-B070-B731289038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0" y="188640"/>
            <a:ext cx="10585175" cy="709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 Unicode MS" pitchFamily="32" charset="0"/>
              </a:defRPr>
            </a:lvl9pPr>
          </a:lstStyle>
          <a:p>
            <a:pPr algn="ctr" eaLnBrk="1" hangingPunct="1">
              <a:lnSpc>
                <a:spcPct val="124000"/>
              </a:lnSpc>
              <a:spcAft>
                <a:spcPct val="0"/>
              </a:spcAft>
              <a:buClrTx/>
              <a:buFontTx/>
              <a:buNone/>
            </a:pP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cs typeface="Arial" panose="020B0604020202020204" pitchFamily="34" charset="0"/>
              </a:rPr>
              <a:t>GPIO: Registros (II) … filosofía Set - Clear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8BA4A893-BD5E-4726-A902-F0B61B6FEE2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B98C237D-6143-48AA-AB4E-04D8C21FF05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</a:t>
            </a:fld>
            <a:endParaRPr lang="es-ES" altLang="es-AR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C8D674C8-ABF9-4E25-9751-59A7CDD86E6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325516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50" name="Picture 2" descr="jose esta trabajando">
            <a:extLst>
              <a:ext uri="{FF2B5EF4-FFF2-40B4-BE49-F238E27FC236}">
                <a16:creationId xmlns:a16="http://schemas.microsoft.com/office/drawing/2014/main" id="{DC467F1B-A13B-4BEF-9E5E-3E8120E686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4990" y="1556792"/>
            <a:ext cx="3286677" cy="3253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556" name="Rectangle 1">
            <a:extLst>
              <a:ext uri="{FF2B5EF4-FFF2-40B4-BE49-F238E27FC236}">
                <a16:creationId xmlns:a16="http://schemas.microsoft.com/office/drawing/2014/main" id="{7A0CE3E4-3370-40D3-9EA0-31337A55E61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82530" y="165181"/>
            <a:ext cx="10905066" cy="1135737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 defTabSz="914400">
              <a:lnSpc>
                <a:spcPct val="90000"/>
              </a:lnSpc>
              <a:buClrTx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ES" sz="28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GPIO – Creación de funciones utilitarias</a:t>
            </a:r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DC174FDB-05DB-4E40-85D9-F226AE9460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5334" y="1358624"/>
            <a:ext cx="11797330" cy="4393982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lIns="91440" tIns="45720" rIns="91440" bIns="45720" rtlCol="0">
            <a:normAutofit/>
          </a:bodyPr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09575" algn="l"/>
                <a:tab pos="858838" algn="l"/>
                <a:tab pos="1308100" algn="l"/>
                <a:tab pos="1757363" algn="l"/>
                <a:tab pos="2206625" algn="l"/>
                <a:tab pos="2655888" algn="l"/>
                <a:tab pos="3105150" algn="l"/>
                <a:tab pos="3554413" algn="l"/>
                <a:tab pos="4003675" algn="l"/>
                <a:tab pos="4452938" algn="l"/>
                <a:tab pos="4902200" algn="l"/>
                <a:tab pos="5389563" algn="l"/>
                <a:tab pos="5800725" algn="l"/>
                <a:tab pos="6249988" algn="l"/>
                <a:tab pos="6699250" algn="l"/>
                <a:tab pos="7148513" algn="l"/>
                <a:tab pos="7597775" algn="l"/>
                <a:tab pos="8047038" algn="l"/>
                <a:tab pos="8496300" algn="l"/>
                <a:tab pos="8945563" algn="l"/>
                <a:tab pos="8947150" algn="l"/>
                <a:tab pos="9396413" algn="l"/>
                <a:tab pos="9845675" algn="l"/>
                <a:tab pos="10321925" algn="l"/>
                <a:tab pos="10779125" algn="l"/>
                <a:tab pos="1078071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SetDIR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	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si un determinado PIN de un determinado PUERTO 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SetPINMODE_IN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el modo eléctrico de la entrada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SetPINMODE_OUT</a:t>
            </a:r>
            <a:r>
              <a:rPr lang="es-AR" altLang="es-AR" sz="28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	</a:t>
            </a:r>
            <a:r>
              <a:rPr lang="es-AR" altLang="es-AR" sz="2800" i="1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Establece el modo eléctrico de la salida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</a:rPr>
              <a:t>SetPIN</a:t>
            </a:r>
            <a:r>
              <a:rPr lang="es-AR" altLang="es-AR" sz="2800" dirty="0">
                <a:solidFill>
                  <a:schemeClr val="tx1"/>
                </a:solidFill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</a:rPr>
              <a:t>Establece un ESTADO en un determinado PIN </a:t>
            </a:r>
          </a:p>
          <a:p>
            <a:pPr defTabSz="914400" eaLnBrk="1" hangingPunct="1">
              <a:spcBef>
                <a:spcPct val="0"/>
              </a:spcBef>
              <a:spcAft>
                <a:spcPts val="1800"/>
              </a:spcAft>
            </a:pPr>
            <a:r>
              <a:rPr lang="es-AR" altLang="es-AR" sz="2800" i="1" dirty="0">
                <a:solidFill>
                  <a:schemeClr val="tx1"/>
                </a:solidFill>
              </a:rPr>
              <a:t>					de un determinado 	PUERTO</a:t>
            </a:r>
            <a:r>
              <a:rPr lang="es-AR" altLang="es-AR" sz="2800" dirty="0">
                <a:solidFill>
                  <a:schemeClr val="tx1"/>
                </a:solidFill>
              </a:rPr>
              <a:t>.</a:t>
            </a:r>
          </a:p>
          <a:p>
            <a:pPr indent="-228600" defTabSz="914400" eaLnBrk="1" hangingPunct="1"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altLang="es-AR" sz="2800" dirty="0">
                <a:solidFill>
                  <a:schemeClr val="tx1"/>
                </a:solidFill>
              </a:rPr>
              <a:t> </a:t>
            </a:r>
            <a:r>
              <a:rPr lang="es-AR" altLang="es-AR" sz="2800" b="1" dirty="0" err="1">
                <a:solidFill>
                  <a:schemeClr val="tx1"/>
                </a:solidFill>
              </a:rPr>
              <a:t>GetPIN</a:t>
            </a:r>
            <a:r>
              <a:rPr lang="es-AR" altLang="es-AR" sz="2800" dirty="0">
                <a:solidFill>
                  <a:schemeClr val="tx1"/>
                </a:solidFill>
              </a:rPr>
              <a:t>:		</a:t>
            </a:r>
            <a:r>
              <a:rPr lang="es-AR" altLang="es-AR" sz="2800" i="1" dirty="0">
                <a:solidFill>
                  <a:schemeClr val="tx1"/>
                </a:solidFill>
              </a:rPr>
              <a:t>Devuelve el ESTADO de un determinado PIN de 												      </a:t>
            </a:r>
            <a:r>
              <a:rPr lang="es-AR" altLang="es-AR" sz="2400" i="1" dirty="0">
                <a:solidFill>
                  <a:schemeClr val="tx1"/>
                </a:solidFill>
              </a:rPr>
              <a:t>un determinado </a:t>
            </a:r>
            <a:r>
              <a:rPr lang="es-AR" altLang="es-AR" sz="2800" i="1" dirty="0">
                <a:solidFill>
                  <a:schemeClr val="tx1"/>
                </a:solidFill>
              </a:rPr>
              <a:t>PUERTO</a:t>
            </a:r>
            <a:r>
              <a:rPr lang="es-AR" altLang="es-AR" sz="2800" dirty="0">
                <a:solidFill>
                  <a:schemeClr val="tx1"/>
                </a:solidFill>
              </a:rPr>
              <a:t>.</a:t>
            </a:r>
          </a:p>
          <a:p>
            <a:pPr indent="-228600" defTabSz="914400" eaLnBrk="1" hangingPunct="1">
              <a:lnSpc>
                <a:spcPct val="90000"/>
              </a:lnSpc>
              <a:spcBef>
                <a:spcPct val="0"/>
              </a:spcBef>
              <a:spcAft>
                <a:spcPts val="575"/>
              </a:spcAft>
              <a:buFont typeface="Arial" panose="020B0604020202020204" pitchFamily="34" charset="0"/>
              <a:buChar char="•"/>
            </a:pPr>
            <a:endParaRPr lang="en-US" altLang="es-AR" sz="16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77" name="Isosceles Triangle 76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802085DA-6AD5-4BEE-8B2F-DABD423735AC}"/>
              </a:ext>
            </a:extLst>
          </p:cNvPr>
          <p:cNvSpPr txBox="1">
            <a:spLocks/>
          </p:cNvSpPr>
          <p:nvPr/>
        </p:nvSpPr>
        <p:spPr bwMode="auto">
          <a:xfrm>
            <a:off x="8760296" y="6237312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</a:pPr>
            <a:fld id="{678AB8F4-1A54-4B49-B173-43312B74B855}" type="slidenum">
              <a:rPr lang="es-ES" altLang="es-AR" smtClean="0"/>
              <a:pPr>
                <a:spcAft>
                  <a:spcPts val="600"/>
                </a:spcAft>
              </a:pPr>
              <a:t>5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6833642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Leyendo y escribiendo GPIO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void</a:t>
            </a:r>
            <a:r>
              <a:rPr lang="es-AR" dirty="0"/>
              <a:t> </a:t>
            </a:r>
            <a:r>
              <a:rPr lang="es-AR" dirty="0" err="1"/>
              <a:t>SetPIN</a:t>
            </a:r>
            <a:r>
              <a:rPr lang="es-AR" dirty="0"/>
              <a:t>(uint32_t Puerto, uint32_t Pin, uint32_t Estado)</a:t>
            </a:r>
          </a:p>
          <a:p>
            <a:r>
              <a:rPr lang="es-AR" dirty="0"/>
              <a:t>{	</a:t>
            </a:r>
          </a:p>
          <a:p>
            <a:r>
              <a:rPr lang="es-AR" dirty="0"/>
              <a:t>	</a:t>
            </a:r>
            <a:r>
              <a:rPr lang="es-AR" dirty="0" err="1"/>
              <a:t>if</a:t>
            </a:r>
            <a:r>
              <a:rPr lang="es-AR" dirty="0"/>
              <a:t>(Estado)		</a:t>
            </a:r>
          </a:p>
          <a:p>
            <a:r>
              <a:rPr lang="es-AR" dirty="0"/>
              <a:t>			GPIO-&gt;SET[Puerto] = (1 &lt;&lt; Pin);	</a:t>
            </a:r>
          </a:p>
          <a:p>
            <a:r>
              <a:rPr lang="es-AR" dirty="0"/>
              <a:t>	</a:t>
            </a:r>
            <a:r>
              <a:rPr lang="es-AR" dirty="0" err="1"/>
              <a:t>else</a:t>
            </a:r>
            <a:r>
              <a:rPr lang="es-AR" dirty="0"/>
              <a:t>		</a:t>
            </a:r>
          </a:p>
          <a:p>
            <a:r>
              <a:rPr lang="es-AR" dirty="0"/>
              <a:t>			GPIO-&gt;CLR[Puerto] = (1 &lt;&lt; Pin);</a:t>
            </a:r>
          </a:p>
          <a:p>
            <a:r>
              <a:rPr lang="es-AR" dirty="0"/>
              <a:t>}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6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27870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Leyendo y escribiendo GPIO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/>
              <a:t>uint32_t </a:t>
            </a:r>
            <a:r>
              <a:rPr lang="es-AR" dirty="0" err="1"/>
              <a:t>GetPIN</a:t>
            </a:r>
            <a:r>
              <a:rPr lang="es-AR" dirty="0"/>
              <a:t>(uint32_t Puerto, uint32_t Pin)</a:t>
            </a:r>
          </a:p>
          <a:p>
            <a:r>
              <a:rPr lang="es-AR" dirty="0"/>
              <a:t>{	</a:t>
            </a:r>
          </a:p>
          <a:p>
            <a:r>
              <a:rPr lang="es-AR" dirty="0"/>
              <a:t>	</a:t>
            </a:r>
            <a:r>
              <a:rPr lang="es-AR" dirty="0" err="1"/>
              <a:t>if</a:t>
            </a:r>
            <a:r>
              <a:rPr lang="es-AR" dirty="0"/>
              <a:t>(GPIO-&gt;PIN[Puerto] &amp; (1 &lt;&lt; Pin))	</a:t>
            </a:r>
          </a:p>
          <a:p>
            <a:r>
              <a:rPr lang="es-AR" dirty="0"/>
              <a:t>			</a:t>
            </a:r>
            <a:r>
              <a:rPr lang="es-AR" dirty="0" err="1"/>
              <a:t>return</a:t>
            </a:r>
            <a:r>
              <a:rPr lang="es-AR" dirty="0"/>
              <a:t> 1;</a:t>
            </a:r>
          </a:p>
          <a:p>
            <a:r>
              <a:rPr lang="es-AR" dirty="0"/>
              <a:t>	</a:t>
            </a:r>
            <a:r>
              <a:rPr lang="es-AR" dirty="0" err="1"/>
              <a:t>else</a:t>
            </a:r>
            <a:r>
              <a:rPr lang="es-AR" dirty="0"/>
              <a:t>	</a:t>
            </a:r>
          </a:p>
          <a:p>
            <a:r>
              <a:rPr lang="es-AR" dirty="0"/>
              <a:t>			</a:t>
            </a:r>
            <a:r>
              <a:rPr lang="es-AR" dirty="0" err="1"/>
              <a:t>return</a:t>
            </a:r>
            <a:r>
              <a:rPr lang="es-AR" dirty="0"/>
              <a:t> 0;	</a:t>
            </a:r>
          </a:p>
          <a:p>
            <a:r>
              <a:rPr lang="es-AR" dirty="0"/>
              <a:t>}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7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343845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6B7307-7AD4-4229-B2AE-407A0554C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sz="4000" dirty="0"/>
              <a:t>Configurando entradas / salidas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0559284-2439-48BA-99B5-F5711189F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err="1"/>
              <a:t>void</a:t>
            </a:r>
            <a:r>
              <a:rPr lang="es-AR" dirty="0"/>
              <a:t> </a:t>
            </a:r>
            <a:r>
              <a:rPr lang="es-AR" dirty="0" err="1"/>
              <a:t>SetDIR</a:t>
            </a:r>
            <a:r>
              <a:rPr lang="es-AR" dirty="0"/>
              <a:t>(uint32_t Puerto, uint32_t Pin, uint32_t </a:t>
            </a:r>
            <a:r>
              <a:rPr lang="es-AR" dirty="0" err="1"/>
              <a:t>Direccion</a:t>
            </a:r>
            <a:r>
              <a:rPr lang="es-AR" dirty="0"/>
              <a:t>)</a:t>
            </a:r>
          </a:p>
          <a:p>
            <a:r>
              <a:rPr lang="es-AR" dirty="0"/>
              <a:t>{	</a:t>
            </a:r>
          </a:p>
          <a:p>
            <a:r>
              <a:rPr lang="es-AR" dirty="0"/>
              <a:t>	</a:t>
            </a:r>
            <a:r>
              <a:rPr lang="es-AR" dirty="0" err="1"/>
              <a:t>if</a:t>
            </a:r>
            <a:r>
              <a:rPr lang="es-AR" dirty="0"/>
              <a:t>(</a:t>
            </a:r>
            <a:r>
              <a:rPr lang="es-AR" dirty="0" err="1"/>
              <a:t>Direccion</a:t>
            </a:r>
            <a:r>
              <a:rPr lang="es-AR" dirty="0"/>
              <a:t>)		</a:t>
            </a:r>
          </a:p>
          <a:p>
            <a:r>
              <a:rPr lang="es-AR" dirty="0"/>
              <a:t>			GPIO-&gt;DIRSET[Puerto] = (1 &lt;&lt; Pin);	</a:t>
            </a:r>
          </a:p>
          <a:p>
            <a:r>
              <a:rPr lang="es-AR" dirty="0"/>
              <a:t>	</a:t>
            </a:r>
            <a:r>
              <a:rPr lang="es-AR" dirty="0" err="1"/>
              <a:t>else</a:t>
            </a:r>
            <a:r>
              <a:rPr lang="es-AR" dirty="0"/>
              <a:t>		</a:t>
            </a:r>
          </a:p>
          <a:p>
            <a:r>
              <a:rPr lang="es-AR" dirty="0"/>
              <a:t>			GPIO-&gt;DIRCLR[Puerto] = (1 &lt;&lt; Pin);</a:t>
            </a:r>
          </a:p>
          <a:p>
            <a:r>
              <a:rPr lang="es-AR" dirty="0"/>
              <a:t>}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A12459-9BF4-4623-94DD-6FAF870F2786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D90190-40AC-41FA-8CAE-96C3571A9CE5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rPr lang="es-ES" altLang="es-AR" dirty="0"/>
              <a:t>R2003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3FD47F2-4682-4152-AECF-8FC8726E3D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917A97A2-0ED0-4896-8DE6-8D29495239D3}" type="slidenum">
              <a:rPr lang="es-ES" altLang="es-AR" smtClean="0"/>
              <a:pPr/>
              <a:t>8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55436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upo 47">
            <a:extLst>
              <a:ext uri="{FF2B5EF4-FFF2-40B4-BE49-F238E27FC236}">
                <a16:creationId xmlns:a16="http://schemas.microsoft.com/office/drawing/2014/main" id="{F28D0234-EEC7-47B2-8A8E-ED6CC0A0F0CD}"/>
              </a:ext>
            </a:extLst>
          </p:cNvPr>
          <p:cNvGrpSpPr/>
          <p:nvPr/>
        </p:nvGrpSpPr>
        <p:grpSpPr>
          <a:xfrm>
            <a:off x="6832590" y="255249"/>
            <a:ext cx="5184575" cy="5982063"/>
            <a:chOff x="3638535" y="2894317"/>
            <a:chExt cx="5052498" cy="6252433"/>
          </a:xfrm>
          <a:effectLst>
            <a:glow rad="101600">
              <a:srgbClr val="CC6600">
                <a:alpha val="40000"/>
              </a:srgbClr>
            </a:glow>
          </a:effectLst>
        </p:grpSpPr>
        <p:pic>
          <p:nvPicPr>
            <p:cNvPr id="49" name="Imagen 48">
              <a:extLst>
                <a:ext uri="{FF2B5EF4-FFF2-40B4-BE49-F238E27FC236}">
                  <a16:creationId xmlns:a16="http://schemas.microsoft.com/office/drawing/2014/main" id="{358D925A-CDBE-4340-890F-9DAC4CE8B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38535" y="2894317"/>
              <a:ext cx="5052498" cy="1470787"/>
            </a:xfrm>
            <a:prstGeom prst="rect">
              <a:avLst/>
            </a:prstGeom>
          </p:spPr>
        </p:pic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3B17445D-F4A7-46F0-9EB6-F4526F2654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69018" y="4315251"/>
              <a:ext cx="5022015" cy="4831499"/>
            </a:xfrm>
            <a:prstGeom prst="rect">
              <a:avLst/>
            </a:prstGeom>
          </p:spPr>
        </p:pic>
      </p:grpSp>
      <p:sp>
        <p:nvSpPr>
          <p:cNvPr id="32773" name="Text Box 4">
            <a:extLst>
              <a:ext uri="{FF2B5EF4-FFF2-40B4-BE49-F238E27FC236}">
                <a16:creationId xmlns:a16="http://schemas.microsoft.com/office/drawing/2014/main" id="{D15CC016-FA3B-41FB-9682-F0E84A996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27448" y="187325"/>
            <a:ext cx="5184576" cy="6976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 eaLnBrk="1" hangingPunct="1">
              <a:lnSpc>
                <a:spcPct val="124000"/>
              </a:lnSpc>
              <a:spcBef>
                <a:spcPct val="0"/>
              </a:spcBef>
              <a:buClrTx/>
            </a:pPr>
            <a:r>
              <a:rPr lang="es-AR" altLang="es-AR" sz="36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</a:rPr>
              <a:t>Recordando</a:t>
            </a:r>
            <a:r>
              <a:rPr lang="es-AR" altLang="es-AR" sz="36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+mn-ea"/>
              </a:rPr>
              <a:t> IOCON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1F9CC59D-F1BB-4136-93CA-5069CB684A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1028174"/>
            <a:ext cx="4720084" cy="3411401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2FEF4261-7A33-4ECD-9D21-255F21BE1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3352" y="5047094"/>
            <a:ext cx="4720084" cy="824141"/>
          </a:xfrm>
          <a:prstGeom prst="rect">
            <a:avLst/>
          </a:prstGeom>
          <a:effectLst>
            <a:glow rad="101600">
              <a:srgbClr val="FF0000">
                <a:alpha val="40000"/>
              </a:srgbClr>
            </a:glow>
          </a:effectLst>
        </p:spPr>
      </p:pic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FC906A78-06E8-49EF-AB9E-EB754B3EADB7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 bwMode="auto">
          <a:xfrm>
            <a:off x="2623394" y="4439575"/>
            <a:ext cx="0" cy="607519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" name="AutoShape 12">
            <a:extLst>
              <a:ext uri="{FF2B5EF4-FFF2-40B4-BE49-F238E27FC236}">
                <a16:creationId xmlns:a16="http://schemas.microsoft.com/office/drawing/2014/main" id="{A3098CDD-9B7B-44EA-9A07-1B788A91A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0416" y="1456831"/>
            <a:ext cx="1908175" cy="503237"/>
          </a:xfrm>
          <a:prstGeom prst="roundRect">
            <a:avLst>
              <a:gd name="adj" fmla="val 16667"/>
            </a:avLst>
          </a:prstGeom>
          <a:solidFill>
            <a:srgbClr val="FFFF00"/>
          </a:solidFill>
          <a:ln w="9360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>
            <a:lvl1pPr>
              <a:spcBef>
                <a:spcPts val="8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1pPr>
            <a:lvl2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2pPr>
            <a:lvl3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3pPr>
            <a:lvl4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4pPr>
            <a:lvl5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 Narrow" panose="020B0606020202030204" pitchFamily="34" charset="0"/>
                <a:ea typeface="Microsoft YaHei" panose="020B0503020204020204" pitchFamily="34" charset="-122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s-AR" altLang="es-AR" sz="1800" dirty="0">
                <a:solidFill>
                  <a:srgbClr val="4700B8"/>
                </a:solidFill>
                <a:latin typeface="Arial" panose="020B0604020202020204" pitchFamily="34" charset="0"/>
              </a:rPr>
              <a:t>IOCON PIO0_13</a:t>
            </a:r>
          </a:p>
        </p:txBody>
      </p:sp>
      <p:pic>
        <p:nvPicPr>
          <p:cNvPr id="1026" name="Picture 2" descr="pngfind.com-flechas-png-333936 - MariCarmen López">
            <a:extLst>
              <a:ext uri="{FF2B5EF4-FFF2-40B4-BE49-F238E27FC236}">
                <a16:creationId xmlns:a16="http://schemas.microsoft.com/office/drawing/2014/main" id="{4EB434E9-3F51-406C-8B6F-CB259501D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225584">
            <a:off x="4044152" y="3614076"/>
            <a:ext cx="2815663" cy="132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CuadroTexto 32">
            <a:extLst>
              <a:ext uri="{FF2B5EF4-FFF2-40B4-BE49-F238E27FC236}">
                <a16:creationId xmlns:a16="http://schemas.microsoft.com/office/drawing/2014/main" id="{28C5F41E-5D33-4A2F-AFC5-263014B6519B}"/>
              </a:ext>
            </a:extLst>
          </p:cNvPr>
          <p:cNvSpPr txBox="1"/>
          <p:nvPr/>
        </p:nvSpPr>
        <p:spPr>
          <a:xfrm>
            <a:off x="5197194" y="4876951"/>
            <a:ext cx="2126736" cy="120032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s-AR" altLang="es-ES" sz="1800" dirty="0">
                <a:solidFill>
                  <a:schemeClr val="accent2"/>
                </a:solidFill>
              </a:rPr>
              <a:t>Hay 42 de estos registros usables para este encapsulado. </a:t>
            </a:r>
          </a:p>
          <a:p>
            <a:pPr algn="ctr"/>
            <a:r>
              <a:rPr lang="es-AR" altLang="es-ES" sz="1800" dirty="0">
                <a:solidFill>
                  <a:schemeClr val="accent2"/>
                </a:solidFill>
              </a:rPr>
              <a:t>Uno por pin</a:t>
            </a:r>
            <a:endParaRPr lang="es-AR" dirty="0"/>
          </a:p>
        </p:txBody>
      </p:sp>
      <p:sp>
        <p:nvSpPr>
          <p:cNvPr id="34" name="Marcador de fecha 1">
            <a:extLst>
              <a:ext uri="{FF2B5EF4-FFF2-40B4-BE49-F238E27FC236}">
                <a16:creationId xmlns:a16="http://schemas.microsoft.com/office/drawing/2014/main" id="{89BB9155-BCBF-483F-9E26-4FE189C5370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5" name="Marcador de número de diapositiva 3">
            <a:extLst>
              <a:ext uri="{FF2B5EF4-FFF2-40B4-BE49-F238E27FC236}">
                <a16:creationId xmlns:a16="http://schemas.microsoft.com/office/drawing/2014/main" id="{D0D136D1-3DC1-4A73-BF21-980D1EACAA4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9</a:t>
            </a:fld>
            <a:endParaRPr lang="es-ES" altLang="es-AR"/>
          </a:p>
        </p:txBody>
      </p:sp>
      <p:sp>
        <p:nvSpPr>
          <p:cNvPr id="36" name="Marcador de pie de página 2">
            <a:extLst>
              <a:ext uri="{FF2B5EF4-FFF2-40B4-BE49-F238E27FC236}">
                <a16:creationId xmlns:a16="http://schemas.microsoft.com/office/drawing/2014/main" id="{B65FE945-C54B-45DE-AD9A-261A23B17CA9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FAC72CF7-5548-4CFB-9479-444F81145862}"/>
              </a:ext>
            </a:extLst>
          </p:cNvPr>
          <p:cNvCxnSpPr/>
          <p:nvPr/>
        </p:nvCxnSpPr>
        <p:spPr bwMode="auto">
          <a:xfrm flipV="1">
            <a:off x="4912384" y="1960068"/>
            <a:ext cx="1951486" cy="114459"/>
          </a:xfrm>
          <a:prstGeom prst="straightConnector1">
            <a:avLst/>
          </a:prstGeom>
          <a:ln w="38100">
            <a:solidFill>
              <a:srgbClr val="CC6600"/>
            </a:solidFill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335576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plantillaInfo2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6.xml><?xml version="1.0" encoding="utf-8"?>
<a:theme xmlns:a="http://schemas.openxmlformats.org/drawingml/2006/main" name="6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9333</TotalTime>
  <Words>1471</Words>
  <Application>Microsoft Office PowerPoint</Application>
  <PresentationFormat>Panorámica</PresentationFormat>
  <Paragraphs>177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6</vt:i4>
      </vt:variant>
      <vt:variant>
        <vt:lpstr>Títulos de diapositiva</vt:lpstr>
      </vt:variant>
      <vt:variant>
        <vt:i4>15</vt:i4>
      </vt:variant>
    </vt:vector>
  </HeadingPairs>
  <TitlesOfParts>
    <vt:vector size="32" baseType="lpstr">
      <vt:lpstr>angsananew</vt:lpstr>
      <vt:lpstr>Arial</vt:lpstr>
      <vt:lpstr>Arial Narrow</vt:lpstr>
      <vt:lpstr>Calibri</vt:lpstr>
      <vt:lpstr>Calibri Light</vt:lpstr>
      <vt:lpstr>Consolas</vt:lpstr>
      <vt:lpstr>Gill Sans MT</vt:lpstr>
      <vt:lpstr>Impact</vt:lpstr>
      <vt:lpstr>StarSymbol</vt:lpstr>
      <vt:lpstr>Times New Roman</vt:lpstr>
      <vt:lpstr>Wingdings</vt:lpstr>
      <vt:lpstr>plantillaInfo2</vt:lpstr>
      <vt:lpstr>1_Tema de Office</vt:lpstr>
      <vt:lpstr>2_Tema de Office</vt:lpstr>
      <vt:lpstr>3_Tema de Office</vt:lpstr>
      <vt:lpstr>Galería</vt:lpstr>
      <vt:lpstr>6_Tema de Office</vt:lpstr>
      <vt:lpstr>Presentación de PowerPoint</vt:lpstr>
      <vt:lpstr>Presentación de PowerPoint</vt:lpstr>
      <vt:lpstr>Presentación de PowerPoint</vt:lpstr>
      <vt:lpstr>Presentación de PowerPoint</vt:lpstr>
      <vt:lpstr>GPIO – Creación de funciones utilitarias</vt:lpstr>
      <vt:lpstr>Leyendo y escribiendo GPIO</vt:lpstr>
      <vt:lpstr>Leyendo y escribiendo GPIO</vt:lpstr>
      <vt:lpstr>Configurando entradas / salidas</vt:lpstr>
      <vt:lpstr>Presentación de PowerPoint</vt:lpstr>
      <vt:lpstr>Presentación de PowerPoint</vt:lpstr>
      <vt:lpstr>Configurando el tipo de entrada</vt:lpstr>
      <vt:lpstr>Configurando el tipo de salida</vt:lpstr>
      <vt:lpstr>Presentación de PowerPoint</vt:lpstr>
      <vt:lpstr>Presentación de PowerPoint</vt:lpstr>
      <vt:lpstr>La función de inicialización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Teksor</dc:creator>
  <cp:keywords/>
  <dc:description/>
  <cp:lastModifiedBy>Nahuel Gonzalez</cp:lastModifiedBy>
  <cp:revision>337</cp:revision>
  <cp:lastPrinted>2011-02-21T02:41:55Z</cp:lastPrinted>
  <dcterms:created xsi:type="dcterms:W3CDTF">2009-10-07T13:57:56Z</dcterms:created>
  <dcterms:modified xsi:type="dcterms:W3CDTF">2021-08-30T19:12:24Z</dcterms:modified>
</cp:coreProperties>
</file>